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69" r:id="rId2"/>
    <p:sldId id="305" r:id="rId3"/>
    <p:sldId id="306" r:id="rId4"/>
    <p:sldId id="308" r:id="rId5"/>
    <p:sldId id="258" r:id="rId6"/>
    <p:sldId id="3435" r:id="rId7"/>
    <p:sldId id="3436" r:id="rId8"/>
    <p:sldId id="3454" r:id="rId9"/>
    <p:sldId id="3453" r:id="rId10"/>
    <p:sldId id="3448" r:id="rId11"/>
    <p:sldId id="3449" r:id="rId12"/>
    <p:sldId id="3455" r:id="rId13"/>
    <p:sldId id="3450" r:id="rId14"/>
    <p:sldId id="3451" r:id="rId15"/>
    <p:sldId id="3452" r:id="rId16"/>
    <p:sldId id="3437" r:id="rId17"/>
    <p:sldId id="281" r:id="rId18"/>
    <p:sldId id="3456" r:id="rId19"/>
    <p:sldId id="402" r:id="rId20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CC935E-1705-41AE-89E0-BFAEAEF3D630}" v="44" dt="2025-10-23T08:10:36.0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03" autoAdjust="0"/>
    <p:restoredTop sz="94049" autoAdjust="0"/>
  </p:normalViewPr>
  <p:slideViewPr>
    <p:cSldViewPr snapToGrid="0" snapToObjects="1">
      <p:cViewPr varScale="1">
        <p:scale>
          <a:sx n="65" d="100"/>
          <a:sy n="65" d="100"/>
        </p:scale>
        <p:origin x="848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000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nd Yadav" userId="545e3e6c-f3b0-43b8-a02e-b385fa0d4605" providerId="ADAL" clId="{0B5F1857-FA88-4400-9054-161FF4F12CE2}"/>
    <pc:docChg chg="undo custSel addSld delSld modSld sldOrd modNotesMaster">
      <pc:chgData name="Anand Yadav" userId="545e3e6c-f3b0-43b8-a02e-b385fa0d4605" providerId="ADAL" clId="{0B5F1857-FA88-4400-9054-161FF4F12CE2}" dt="2025-10-23T08:10:51.571" v="1183"/>
      <pc:docMkLst>
        <pc:docMk/>
      </pc:docMkLst>
      <pc:sldChg chg="modSp mod">
        <pc:chgData name="Anand Yadav" userId="545e3e6c-f3b0-43b8-a02e-b385fa0d4605" providerId="ADAL" clId="{0B5F1857-FA88-4400-9054-161FF4F12CE2}" dt="2025-10-23T05:18:46.560" v="572" actId="5793"/>
        <pc:sldMkLst>
          <pc:docMk/>
          <pc:sldMk cId="0" sldId="258"/>
        </pc:sldMkLst>
        <pc:spChg chg="mod">
          <ac:chgData name="Anand Yadav" userId="545e3e6c-f3b0-43b8-a02e-b385fa0d4605" providerId="ADAL" clId="{0B5F1857-FA88-4400-9054-161FF4F12CE2}" dt="2025-10-23T05:18:46.560" v="572" actId="5793"/>
          <ac:spMkLst>
            <pc:docMk/>
            <pc:sldMk cId="0" sldId="258"/>
            <ac:spMk id="6" creationId="{DF2D1704-663C-7B5B-EB5A-4FBB03595AD1}"/>
          </ac:spMkLst>
        </pc:spChg>
      </pc:sldChg>
      <pc:sldChg chg="del">
        <pc:chgData name="Anand Yadav" userId="545e3e6c-f3b0-43b8-a02e-b385fa0d4605" providerId="ADAL" clId="{0B5F1857-FA88-4400-9054-161FF4F12CE2}" dt="2025-10-23T05:38:35.546" v="1131" actId="47"/>
        <pc:sldMkLst>
          <pc:docMk/>
          <pc:sldMk cId="3818137119" sldId="278"/>
        </pc:sldMkLst>
      </pc:sldChg>
      <pc:sldChg chg="del">
        <pc:chgData name="Anand Yadav" userId="545e3e6c-f3b0-43b8-a02e-b385fa0d4605" providerId="ADAL" clId="{0B5F1857-FA88-4400-9054-161FF4F12CE2}" dt="2025-10-23T05:38:38.162" v="1138" actId="47"/>
        <pc:sldMkLst>
          <pc:docMk/>
          <pc:sldMk cId="3425578098" sldId="280"/>
        </pc:sldMkLst>
      </pc:sldChg>
      <pc:sldChg chg="del">
        <pc:chgData name="Anand Yadav" userId="545e3e6c-f3b0-43b8-a02e-b385fa0d4605" providerId="ADAL" clId="{0B5F1857-FA88-4400-9054-161FF4F12CE2}" dt="2025-10-23T05:38:38.807" v="1139" actId="47"/>
        <pc:sldMkLst>
          <pc:docMk/>
          <pc:sldMk cId="1479554225" sldId="281"/>
        </pc:sldMkLst>
      </pc:sldChg>
      <pc:sldChg chg="add ord">
        <pc:chgData name="Anand Yadav" userId="545e3e6c-f3b0-43b8-a02e-b385fa0d4605" providerId="ADAL" clId="{0B5F1857-FA88-4400-9054-161FF4F12CE2}" dt="2025-10-23T08:10:51.571" v="1183"/>
        <pc:sldMkLst>
          <pc:docMk/>
          <pc:sldMk cId="3867147113" sldId="281"/>
        </pc:sldMkLst>
      </pc:sldChg>
      <pc:sldChg chg="del">
        <pc:chgData name="Anand Yadav" userId="545e3e6c-f3b0-43b8-a02e-b385fa0d4605" providerId="ADAL" clId="{0B5F1857-FA88-4400-9054-161FF4F12CE2}" dt="2025-10-23T05:38:35.761" v="1132" actId="47"/>
        <pc:sldMkLst>
          <pc:docMk/>
          <pc:sldMk cId="1445024679" sldId="284"/>
        </pc:sldMkLst>
      </pc:sldChg>
      <pc:sldChg chg="del">
        <pc:chgData name="Anand Yadav" userId="545e3e6c-f3b0-43b8-a02e-b385fa0d4605" providerId="ADAL" clId="{0B5F1857-FA88-4400-9054-161FF4F12CE2}" dt="2025-10-23T05:38:36.656" v="1134" actId="47"/>
        <pc:sldMkLst>
          <pc:docMk/>
          <pc:sldMk cId="1578860387" sldId="285"/>
        </pc:sldMkLst>
      </pc:sldChg>
      <pc:sldChg chg="del">
        <pc:chgData name="Anand Yadav" userId="545e3e6c-f3b0-43b8-a02e-b385fa0d4605" providerId="ADAL" clId="{0B5F1857-FA88-4400-9054-161FF4F12CE2}" dt="2025-10-23T05:38:35.943" v="1133" actId="47"/>
        <pc:sldMkLst>
          <pc:docMk/>
          <pc:sldMk cId="2778992417" sldId="286"/>
        </pc:sldMkLst>
      </pc:sldChg>
      <pc:sldChg chg="del">
        <pc:chgData name="Anand Yadav" userId="545e3e6c-f3b0-43b8-a02e-b385fa0d4605" providerId="ADAL" clId="{0B5F1857-FA88-4400-9054-161FF4F12CE2}" dt="2025-10-23T05:38:37.074" v="1135" actId="47"/>
        <pc:sldMkLst>
          <pc:docMk/>
          <pc:sldMk cId="3362853570" sldId="287"/>
        </pc:sldMkLst>
      </pc:sldChg>
      <pc:sldChg chg="del">
        <pc:chgData name="Anand Yadav" userId="545e3e6c-f3b0-43b8-a02e-b385fa0d4605" providerId="ADAL" clId="{0B5F1857-FA88-4400-9054-161FF4F12CE2}" dt="2025-10-23T05:38:37.320" v="1136" actId="47"/>
        <pc:sldMkLst>
          <pc:docMk/>
          <pc:sldMk cId="2661869412" sldId="288"/>
        </pc:sldMkLst>
      </pc:sldChg>
      <pc:sldChg chg="del">
        <pc:chgData name="Anand Yadav" userId="545e3e6c-f3b0-43b8-a02e-b385fa0d4605" providerId="ADAL" clId="{0B5F1857-FA88-4400-9054-161FF4F12CE2}" dt="2025-10-23T05:38:39.622" v="1140" actId="47"/>
        <pc:sldMkLst>
          <pc:docMk/>
          <pc:sldMk cId="416315295" sldId="291"/>
        </pc:sldMkLst>
      </pc:sldChg>
      <pc:sldChg chg="del">
        <pc:chgData name="Anand Yadav" userId="545e3e6c-f3b0-43b8-a02e-b385fa0d4605" providerId="ADAL" clId="{0B5F1857-FA88-4400-9054-161FF4F12CE2}" dt="2025-10-23T05:38:40.322" v="1141" actId="47"/>
        <pc:sldMkLst>
          <pc:docMk/>
          <pc:sldMk cId="4141254159" sldId="292"/>
        </pc:sldMkLst>
      </pc:sldChg>
      <pc:sldChg chg="del">
        <pc:chgData name="Anand Yadav" userId="545e3e6c-f3b0-43b8-a02e-b385fa0d4605" providerId="ADAL" clId="{0B5F1857-FA88-4400-9054-161FF4F12CE2}" dt="2025-10-23T05:38:41.087" v="1142" actId="47"/>
        <pc:sldMkLst>
          <pc:docMk/>
          <pc:sldMk cId="2899917688" sldId="293"/>
        </pc:sldMkLst>
      </pc:sldChg>
      <pc:sldChg chg="del">
        <pc:chgData name="Anand Yadav" userId="545e3e6c-f3b0-43b8-a02e-b385fa0d4605" providerId="ADAL" clId="{0B5F1857-FA88-4400-9054-161FF4F12CE2}" dt="2025-10-23T05:38:42.182" v="1143" actId="47"/>
        <pc:sldMkLst>
          <pc:docMk/>
          <pc:sldMk cId="1041332156" sldId="294"/>
        </pc:sldMkLst>
      </pc:sldChg>
      <pc:sldChg chg="del">
        <pc:chgData name="Anand Yadav" userId="545e3e6c-f3b0-43b8-a02e-b385fa0d4605" providerId="ADAL" clId="{0B5F1857-FA88-4400-9054-161FF4F12CE2}" dt="2025-10-23T05:38:26.690" v="1127" actId="47"/>
        <pc:sldMkLst>
          <pc:docMk/>
          <pc:sldMk cId="1252155728" sldId="296"/>
        </pc:sldMkLst>
      </pc:sldChg>
      <pc:sldChg chg="add">
        <pc:chgData name="Anand Yadav" userId="545e3e6c-f3b0-43b8-a02e-b385fa0d4605" providerId="ADAL" clId="{0B5F1857-FA88-4400-9054-161FF4F12CE2}" dt="2025-10-23T08:10:33.100" v="1178"/>
        <pc:sldMkLst>
          <pc:docMk/>
          <pc:sldMk cId="2105394982" sldId="305"/>
        </pc:sldMkLst>
      </pc:sldChg>
      <pc:sldChg chg="add modNotes">
        <pc:chgData name="Anand Yadav" userId="545e3e6c-f3b0-43b8-a02e-b385fa0d4605" providerId="ADAL" clId="{0B5F1857-FA88-4400-9054-161FF4F12CE2}" dt="2025-10-23T08:10:36.013" v="1181"/>
        <pc:sldMkLst>
          <pc:docMk/>
          <pc:sldMk cId="2388513917" sldId="306"/>
        </pc:sldMkLst>
      </pc:sldChg>
      <pc:sldChg chg="modSp add mod">
        <pc:chgData name="Anand Yadav" userId="545e3e6c-f3b0-43b8-a02e-b385fa0d4605" providerId="ADAL" clId="{0B5F1857-FA88-4400-9054-161FF4F12CE2}" dt="2025-10-23T08:10:33.316" v="1180" actId="27636"/>
        <pc:sldMkLst>
          <pc:docMk/>
          <pc:sldMk cId="2810465022" sldId="308"/>
        </pc:sldMkLst>
        <pc:spChg chg="mod">
          <ac:chgData name="Anand Yadav" userId="545e3e6c-f3b0-43b8-a02e-b385fa0d4605" providerId="ADAL" clId="{0B5F1857-FA88-4400-9054-161FF4F12CE2}" dt="2025-10-23T08:10:33.311" v="1179" actId="27636"/>
          <ac:spMkLst>
            <pc:docMk/>
            <pc:sldMk cId="2810465022" sldId="308"/>
            <ac:spMk id="4" creationId="{42A62639-09A3-D0DC-1E79-80DC96EC895C}"/>
          </ac:spMkLst>
        </pc:spChg>
        <pc:spChg chg="mod">
          <ac:chgData name="Anand Yadav" userId="545e3e6c-f3b0-43b8-a02e-b385fa0d4605" providerId="ADAL" clId="{0B5F1857-FA88-4400-9054-161FF4F12CE2}" dt="2025-10-23T08:10:33.316" v="1180" actId="27636"/>
          <ac:spMkLst>
            <pc:docMk/>
            <pc:sldMk cId="2810465022" sldId="308"/>
            <ac:spMk id="6" creationId="{478D1E96-A71B-1F57-D101-5AAECC3732F5}"/>
          </ac:spMkLst>
        </pc:spChg>
      </pc:sldChg>
      <pc:sldChg chg="modSp mod">
        <pc:chgData name="Anand Yadav" userId="545e3e6c-f3b0-43b8-a02e-b385fa0d4605" providerId="ADAL" clId="{0B5F1857-FA88-4400-9054-161FF4F12CE2}" dt="2025-10-23T04:37:23.612" v="57" actId="2711"/>
        <pc:sldMkLst>
          <pc:docMk/>
          <pc:sldMk cId="0" sldId="369"/>
        </pc:sldMkLst>
        <pc:spChg chg="mod">
          <ac:chgData name="Anand Yadav" userId="545e3e6c-f3b0-43b8-a02e-b385fa0d4605" providerId="ADAL" clId="{0B5F1857-FA88-4400-9054-161FF4F12CE2}" dt="2025-10-23T04:37:23.612" v="57" actId="2711"/>
          <ac:spMkLst>
            <pc:docMk/>
            <pc:sldMk cId="0" sldId="369"/>
            <ac:spMk id="2" creationId="{00000000-0000-0000-0000-000000000000}"/>
          </ac:spMkLst>
        </pc:spChg>
      </pc:sldChg>
      <pc:sldChg chg="modSp mod">
        <pc:chgData name="Anand Yadav" userId="545e3e6c-f3b0-43b8-a02e-b385fa0d4605" providerId="ADAL" clId="{0B5F1857-FA88-4400-9054-161FF4F12CE2}" dt="2025-10-23T04:44:18.513" v="166" actId="207"/>
        <pc:sldMkLst>
          <pc:docMk/>
          <pc:sldMk cId="3080202391" sldId="3435"/>
        </pc:sldMkLst>
        <pc:spChg chg="mod">
          <ac:chgData name="Anand Yadav" userId="545e3e6c-f3b0-43b8-a02e-b385fa0d4605" providerId="ADAL" clId="{0B5F1857-FA88-4400-9054-161FF4F12CE2}" dt="2025-10-23T04:41:20.081" v="111" actId="20577"/>
          <ac:spMkLst>
            <pc:docMk/>
            <pc:sldMk cId="3080202391" sldId="3435"/>
            <ac:spMk id="2" creationId="{94EBBAE4-457D-652B-475E-579C3FCAE6E6}"/>
          </ac:spMkLst>
        </pc:spChg>
        <pc:spChg chg="mod">
          <ac:chgData name="Anand Yadav" userId="545e3e6c-f3b0-43b8-a02e-b385fa0d4605" providerId="ADAL" clId="{0B5F1857-FA88-4400-9054-161FF4F12CE2}" dt="2025-10-23T04:44:18.513" v="166" actId="207"/>
          <ac:spMkLst>
            <pc:docMk/>
            <pc:sldMk cId="3080202391" sldId="3435"/>
            <ac:spMk id="3" creationId="{0A1FC7B5-B176-5330-94E8-8DA592A0ABA9}"/>
          </ac:spMkLst>
        </pc:spChg>
      </pc:sldChg>
      <pc:sldChg chg="modSp mod">
        <pc:chgData name="Anand Yadav" userId="545e3e6c-f3b0-43b8-a02e-b385fa0d4605" providerId="ADAL" clId="{0B5F1857-FA88-4400-9054-161FF4F12CE2}" dt="2025-10-23T04:53:47.457" v="241" actId="207"/>
        <pc:sldMkLst>
          <pc:docMk/>
          <pc:sldMk cId="2321743447" sldId="3436"/>
        </pc:sldMkLst>
        <pc:spChg chg="mod">
          <ac:chgData name="Anand Yadav" userId="545e3e6c-f3b0-43b8-a02e-b385fa0d4605" providerId="ADAL" clId="{0B5F1857-FA88-4400-9054-161FF4F12CE2}" dt="2025-10-23T04:52:37.564" v="225" actId="404"/>
          <ac:spMkLst>
            <pc:docMk/>
            <pc:sldMk cId="2321743447" sldId="3436"/>
            <ac:spMk id="2" creationId="{D7FC1DD9-C526-E4E1-473F-F7783F596829}"/>
          </ac:spMkLst>
        </pc:spChg>
        <pc:spChg chg="mod">
          <ac:chgData name="Anand Yadav" userId="545e3e6c-f3b0-43b8-a02e-b385fa0d4605" providerId="ADAL" clId="{0B5F1857-FA88-4400-9054-161FF4F12CE2}" dt="2025-10-23T04:53:47.457" v="241" actId="207"/>
          <ac:spMkLst>
            <pc:docMk/>
            <pc:sldMk cId="2321743447" sldId="3436"/>
            <ac:spMk id="3" creationId="{B3E8D7E7-12F4-24C7-48FF-B0C9F2BA018D}"/>
          </ac:spMkLst>
        </pc:spChg>
      </pc:sldChg>
      <pc:sldChg chg="addSp delSp modSp mod">
        <pc:chgData name="Anand Yadav" userId="545e3e6c-f3b0-43b8-a02e-b385fa0d4605" providerId="ADAL" clId="{0B5F1857-FA88-4400-9054-161FF4F12CE2}" dt="2025-10-23T05:34:55.328" v="1126" actId="404"/>
        <pc:sldMkLst>
          <pc:docMk/>
          <pc:sldMk cId="3930062576" sldId="3437"/>
        </pc:sldMkLst>
        <pc:spChg chg="mod">
          <ac:chgData name="Anand Yadav" userId="545e3e6c-f3b0-43b8-a02e-b385fa0d4605" providerId="ADAL" clId="{0B5F1857-FA88-4400-9054-161FF4F12CE2}" dt="2025-10-23T05:34:55.328" v="1126" actId="404"/>
          <ac:spMkLst>
            <pc:docMk/>
            <pc:sldMk cId="3930062576" sldId="3437"/>
            <ac:spMk id="2" creationId="{BC1340DA-94D6-779D-EEA3-FBAAF0CEA2AD}"/>
          </ac:spMkLst>
        </pc:spChg>
        <pc:spChg chg="del mod">
          <ac:chgData name="Anand Yadav" userId="545e3e6c-f3b0-43b8-a02e-b385fa0d4605" providerId="ADAL" clId="{0B5F1857-FA88-4400-9054-161FF4F12CE2}" dt="2025-10-23T05:30:19.900" v="852" actId="1032"/>
          <ac:spMkLst>
            <pc:docMk/>
            <pc:sldMk cId="3930062576" sldId="3437"/>
            <ac:spMk id="3" creationId="{349EAF1C-90BC-93CA-1A47-23BBD331AAE9}"/>
          </ac:spMkLst>
        </pc:spChg>
        <pc:graphicFrameChg chg="add mod modGraphic">
          <ac:chgData name="Anand Yadav" userId="545e3e6c-f3b0-43b8-a02e-b385fa0d4605" providerId="ADAL" clId="{0B5F1857-FA88-4400-9054-161FF4F12CE2}" dt="2025-10-23T05:34:20.719" v="1120" actId="12100"/>
          <ac:graphicFrameMkLst>
            <pc:docMk/>
            <pc:sldMk cId="3930062576" sldId="3437"/>
            <ac:graphicFrameMk id="4" creationId="{AB3F9024-362B-0AA7-DBDF-50DCF41C78CA}"/>
          </ac:graphicFrameMkLst>
        </pc:graphicFrameChg>
      </pc:sldChg>
      <pc:sldChg chg="del">
        <pc:chgData name="Anand Yadav" userId="545e3e6c-f3b0-43b8-a02e-b385fa0d4605" providerId="ADAL" clId="{0B5F1857-FA88-4400-9054-161FF4F12CE2}" dt="2025-10-23T05:38:35.009" v="1129" actId="47"/>
        <pc:sldMkLst>
          <pc:docMk/>
          <pc:sldMk cId="1310381479" sldId="3438"/>
        </pc:sldMkLst>
      </pc:sldChg>
      <pc:sldChg chg="del">
        <pc:chgData name="Anand Yadav" userId="545e3e6c-f3b0-43b8-a02e-b385fa0d4605" providerId="ADAL" clId="{0B5F1857-FA88-4400-9054-161FF4F12CE2}" dt="2025-10-23T05:38:35.310" v="1130" actId="47"/>
        <pc:sldMkLst>
          <pc:docMk/>
          <pc:sldMk cId="3521123291" sldId="3439"/>
        </pc:sldMkLst>
      </pc:sldChg>
      <pc:sldChg chg="del">
        <pc:chgData name="Anand Yadav" userId="545e3e6c-f3b0-43b8-a02e-b385fa0d4605" providerId="ADAL" clId="{0B5F1857-FA88-4400-9054-161FF4F12CE2}" dt="2025-10-23T05:38:37.768" v="1137" actId="47"/>
        <pc:sldMkLst>
          <pc:docMk/>
          <pc:sldMk cId="837262179" sldId="3440"/>
        </pc:sldMkLst>
      </pc:sldChg>
      <pc:sldChg chg="del">
        <pc:chgData name="Anand Yadav" userId="545e3e6c-f3b0-43b8-a02e-b385fa0d4605" providerId="ADAL" clId="{0B5F1857-FA88-4400-9054-161FF4F12CE2}" dt="2025-10-23T05:38:42.895" v="1144" actId="47"/>
        <pc:sldMkLst>
          <pc:docMk/>
          <pc:sldMk cId="3560587384" sldId="3441"/>
        </pc:sldMkLst>
      </pc:sldChg>
      <pc:sldChg chg="del">
        <pc:chgData name="Anand Yadav" userId="545e3e6c-f3b0-43b8-a02e-b385fa0d4605" providerId="ADAL" clId="{0B5F1857-FA88-4400-9054-161FF4F12CE2}" dt="2025-10-23T05:38:43.502" v="1145" actId="47"/>
        <pc:sldMkLst>
          <pc:docMk/>
          <pc:sldMk cId="3804843285" sldId="3442"/>
        </pc:sldMkLst>
      </pc:sldChg>
      <pc:sldChg chg="del">
        <pc:chgData name="Anand Yadav" userId="545e3e6c-f3b0-43b8-a02e-b385fa0d4605" providerId="ADAL" clId="{0B5F1857-FA88-4400-9054-161FF4F12CE2}" dt="2025-10-23T05:38:44.390" v="1146" actId="47"/>
        <pc:sldMkLst>
          <pc:docMk/>
          <pc:sldMk cId="178232592" sldId="3443"/>
        </pc:sldMkLst>
      </pc:sldChg>
      <pc:sldChg chg="del">
        <pc:chgData name="Anand Yadav" userId="545e3e6c-f3b0-43b8-a02e-b385fa0d4605" providerId="ADAL" clId="{0B5F1857-FA88-4400-9054-161FF4F12CE2}" dt="2025-10-23T05:38:46.504" v="1149" actId="47"/>
        <pc:sldMkLst>
          <pc:docMk/>
          <pc:sldMk cId="1416617431" sldId="3444"/>
        </pc:sldMkLst>
      </pc:sldChg>
      <pc:sldChg chg="del">
        <pc:chgData name="Anand Yadav" userId="545e3e6c-f3b0-43b8-a02e-b385fa0d4605" providerId="ADAL" clId="{0B5F1857-FA88-4400-9054-161FF4F12CE2}" dt="2025-10-23T05:38:44.975" v="1147" actId="47"/>
        <pc:sldMkLst>
          <pc:docMk/>
          <pc:sldMk cId="3954588360" sldId="3445"/>
        </pc:sldMkLst>
      </pc:sldChg>
      <pc:sldChg chg="del">
        <pc:chgData name="Anand Yadav" userId="545e3e6c-f3b0-43b8-a02e-b385fa0d4605" providerId="ADAL" clId="{0B5F1857-FA88-4400-9054-161FF4F12CE2}" dt="2025-10-23T05:38:45.683" v="1148" actId="47"/>
        <pc:sldMkLst>
          <pc:docMk/>
          <pc:sldMk cId="3257028790" sldId="3446"/>
        </pc:sldMkLst>
      </pc:sldChg>
      <pc:sldChg chg="del">
        <pc:chgData name="Anand Yadav" userId="545e3e6c-f3b0-43b8-a02e-b385fa0d4605" providerId="ADAL" clId="{0B5F1857-FA88-4400-9054-161FF4F12CE2}" dt="2025-10-23T05:38:34.596" v="1128" actId="47"/>
        <pc:sldMkLst>
          <pc:docMk/>
          <pc:sldMk cId="3758101828" sldId="3447"/>
        </pc:sldMkLst>
      </pc:sldChg>
      <pc:sldChg chg="addSp delSp modSp new mod">
        <pc:chgData name="Anand Yadav" userId="545e3e6c-f3b0-43b8-a02e-b385fa0d4605" providerId="ADAL" clId="{0B5F1857-FA88-4400-9054-161FF4F12CE2}" dt="2025-10-23T04:52:16.416" v="219" actId="14100"/>
        <pc:sldMkLst>
          <pc:docMk/>
          <pc:sldMk cId="587936487" sldId="3448"/>
        </pc:sldMkLst>
        <pc:spChg chg="mod">
          <ac:chgData name="Anand Yadav" userId="545e3e6c-f3b0-43b8-a02e-b385fa0d4605" providerId="ADAL" clId="{0B5F1857-FA88-4400-9054-161FF4F12CE2}" dt="2025-10-23T04:52:10.284" v="218" actId="27636"/>
          <ac:spMkLst>
            <pc:docMk/>
            <pc:sldMk cId="587936487" sldId="3448"/>
            <ac:spMk id="2" creationId="{5D4E205D-A3F9-562A-F9A2-0E5357BDF6A0}"/>
          </ac:spMkLst>
        </pc:spChg>
        <pc:spChg chg="del">
          <ac:chgData name="Anand Yadav" userId="545e3e6c-f3b0-43b8-a02e-b385fa0d4605" providerId="ADAL" clId="{0B5F1857-FA88-4400-9054-161FF4F12CE2}" dt="2025-10-23T04:51:34.166" v="203" actId="22"/>
          <ac:spMkLst>
            <pc:docMk/>
            <pc:sldMk cId="587936487" sldId="3448"/>
            <ac:spMk id="3" creationId="{969D21D6-E91B-F630-6A32-3430F75274A9}"/>
          </ac:spMkLst>
        </pc:spChg>
        <pc:picChg chg="add mod ord modCrop">
          <ac:chgData name="Anand Yadav" userId="545e3e6c-f3b0-43b8-a02e-b385fa0d4605" providerId="ADAL" clId="{0B5F1857-FA88-4400-9054-161FF4F12CE2}" dt="2025-10-23T04:52:16.416" v="219" actId="14100"/>
          <ac:picMkLst>
            <pc:docMk/>
            <pc:sldMk cId="587936487" sldId="3448"/>
            <ac:picMk id="5" creationId="{3E6E2D7E-2571-55A8-CD91-9B11AE077CE4}"/>
          </ac:picMkLst>
        </pc:picChg>
      </pc:sldChg>
      <pc:sldChg chg="addSp delSp modSp new mod">
        <pc:chgData name="Anand Yadav" userId="545e3e6c-f3b0-43b8-a02e-b385fa0d4605" providerId="ADAL" clId="{0B5F1857-FA88-4400-9054-161FF4F12CE2}" dt="2025-10-23T04:57:29.859" v="321" actId="20577"/>
        <pc:sldMkLst>
          <pc:docMk/>
          <pc:sldMk cId="3036653404" sldId="3449"/>
        </pc:sldMkLst>
        <pc:spChg chg="mod">
          <ac:chgData name="Anand Yadav" userId="545e3e6c-f3b0-43b8-a02e-b385fa0d4605" providerId="ADAL" clId="{0B5F1857-FA88-4400-9054-161FF4F12CE2}" dt="2025-10-23T04:57:29.859" v="321" actId="20577"/>
          <ac:spMkLst>
            <pc:docMk/>
            <pc:sldMk cId="3036653404" sldId="3449"/>
            <ac:spMk id="2" creationId="{0E0D7490-4170-B155-A5A5-E15A8C9697A1}"/>
          </ac:spMkLst>
        </pc:spChg>
        <pc:spChg chg="del mod">
          <ac:chgData name="Anand Yadav" userId="545e3e6c-f3b0-43b8-a02e-b385fa0d4605" providerId="ADAL" clId="{0B5F1857-FA88-4400-9054-161FF4F12CE2}" dt="2025-10-23T04:56:01.611" v="244" actId="22"/>
          <ac:spMkLst>
            <pc:docMk/>
            <pc:sldMk cId="3036653404" sldId="3449"/>
            <ac:spMk id="3" creationId="{9D4321BB-3A78-485B-BAB3-EF2FDDEC7A4F}"/>
          </ac:spMkLst>
        </pc:spChg>
        <pc:picChg chg="add mod ord modCrop">
          <ac:chgData name="Anand Yadav" userId="545e3e6c-f3b0-43b8-a02e-b385fa0d4605" providerId="ADAL" clId="{0B5F1857-FA88-4400-9054-161FF4F12CE2}" dt="2025-10-23T04:56:25.567" v="252" actId="14100"/>
          <ac:picMkLst>
            <pc:docMk/>
            <pc:sldMk cId="3036653404" sldId="3449"/>
            <ac:picMk id="5" creationId="{40CE4F49-75D1-A110-FD42-573188B20BC5}"/>
          </ac:picMkLst>
        </pc:picChg>
      </pc:sldChg>
      <pc:sldChg chg="addSp delSp modSp new mod">
        <pc:chgData name="Anand Yadav" userId="545e3e6c-f3b0-43b8-a02e-b385fa0d4605" providerId="ADAL" clId="{0B5F1857-FA88-4400-9054-161FF4F12CE2}" dt="2025-10-23T05:19:09.426" v="573" actId="1076"/>
        <pc:sldMkLst>
          <pc:docMk/>
          <pc:sldMk cId="3635497666" sldId="3450"/>
        </pc:sldMkLst>
        <pc:spChg chg="del">
          <ac:chgData name="Anand Yadav" userId="545e3e6c-f3b0-43b8-a02e-b385fa0d4605" providerId="ADAL" clId="{0B5F1857-FA88-4400-9054-161FF4F12CE2}" dt="2025-10-23T04:59:33.624" v="328" actId="478"/>
          <ac:spMkLst>
            <pc:docMk/>
            <pc:sldMk cId="3635497666" sldId="3450"/>
            <ac:spMk id="2" creationId="{7DFA336C-F709-AE1B-7ED1-EAC9A3F57D80}"/>
          </ac:spMkLst>
        </pc:spChg>
        <pc:spChg chg="del">
          <ac:chgData name="Anand Yadav" userId="545e3e6c-f3b0-43b8-a02e-b385fa0d4605" providerId="ADAL" clId="{0B5F1857-FA88-4400-9054-161FF4F12CE2}" dt="2025-10-23T04:59:12.056" v="323" actId="22"/>
          <ac:spMkLst>
            <pc:docMk/>
            <pc:sldMk cId="3635497666" sldId="3450"/>
            <ac:spMk id="3" creationId="{4ED925AD-D466-F7AF-A0C9-CCD31F112728}"/>
          </ac:spMkLst>
        </pc:spChg>
        <pc:picChg chg="add mod ord modCrop">
          <ac:chgData name="Anand Yadav" userId="545e3e6c-f3b0-43b8-a02e-b385fa0d4605" providerId="ADAL" clId="{0B5F1857-FA88-4400-9054-161FF4F12CE2}" dt="2025-10-23T05:19:09.426" v="573" actId="1076"/>
          <ac:picMkLst>
            <pc:docMk/>
            <pc:sldMk cId="3635497666" sldId="3450"/>
            <ac:picMk id="5" creationId="{C5367950-908F-F051-1536-91A64A6311BB}"/>
          </ac:picMkLst>
        </pc:picChg>
      </pc:sldChg>
      <pc:sldChg chg="addSp delSp modSp new mod">
        <pc:chgData name="Anand Yadav" userId="545e3e6c-f3b0-43b8-a02e-b385fa0d4605" providerId="ADAL" clId="{0B5F1857-FA88-4400-9054-161FF4F12CE2}" dt="2025-10-23T05:19:19.578" v="577" actId="14100"/>
        <pc:sldMkLst>
          <pc:docMk/>
          <pc:sldMk cId="2470431441" sldId="3451"/>
        </pc:sldMkLst>
        <pc:spChg chg="del mod">
          <ac:chgData name="Anand Yadav" userId="545e3e6c-f3b0-43b8-a02e-b385fa0d4605" providerId="ADAL" clId="{0B5F1857-FA88-4400-9054-161FF4F12CE2}" dt="2025-10-23T05:19:14.125" v="574" actId="478"/>
          <ac:spMkLst>
            <pc:docMk/>
            <pc:sldMk cId="2470431441" sldId="3451"/>
            <ac:spMk id="2" creationId="{66F589C2-EDFF-7AB0-84EE-ABE6D41DB2E8}"/>
          </ac:spMkLst>
        </pc:spChg>
        <pc:spChg chg="del">
          <ac:chgData name="Anand Yadav" userId="545e3e6c-f3b0-43b8-a02e-b385fa0d4605" providerId="ADAL" clId="{0B5F1857-FA88-4400-9054-161FF4F12CE2}" dt="2025-10-23T05:08:07.405" v="333" actId="22"/>
          <ac:spMkLst>
            <pc:docMk/>
            <pc:sldMk cId="2470431441" sldId="3451"/>
            <ac:spMk id="3" creationId="{80BF5CD1-EAD6-D451-7BC6-4AB60DE24ACE}"/>
          </ac:spMkLst>
        </pc:spChg>
        <pc:picChg chg="add mod ord modCrop">
          <ac:chgData name="Anand Yadav" userId="545e3e6c-f3b0-43b8-a02e-b385fa0d4605" providerId="ADAL" clId="{0B5F1857-FA88-4400-9054-161FF4F12CE2}" dt="2025-10-23T05:19:19.578" v="577" actId="14100"/>
          <ac:picMkLst>
            <pc:docMk/>
            <pc:sldMk cId="2470431441" sldId="3451"/>
            <ac:picMk id="5" creationId="{8FCE4A03-99C9-9153-7BBD-B7FA83095A63}"/>
          </ac:picMkLst>
        </pc:picChg>
      </pc:sldChg>
      <pc:sldChg chg="addSp delSp modSp new mod">
        <pc:chgData name="Anand Yadav" userId="545e3e6c-f3b0-43b8-a02e-b385fa0d4605" providerId="ADAL" clId="{0B5F1857-FA88-4400-9054-161FF4F12CE2}" dt="2025-10-23T05:19:33.070" v="582" actId="14100"/>
        <pc:sldMkLst>
          <pc:docMk/>
          <pc:sldMk cId="1189365615" sldId="3452"/>
        </pc:sldMkLst>
        <pc:spChg chg="del mod">
          <ac:chgData name="Anand Yadav" userId="545e3e6c-f3b0-43b8-a02e-b385fa0d4605" providerId="ADAL" clId="{0B5F1857-FA88-4400-9054-161FF4F12CE2}" dt="2025-10-23T05:19:23.934" v="578" actId="478"/>
          <ac:spMkLst>
            <pc:docMk/>
            <pc:sldMk cId="1189365615" sldId="3452"/>
            <ac:spMk id="2" creationId="{0751DA2B-5A40-A5E7-1C49-A0E47FFE1E77}"/>
          </ac:spMkLst>
        </pc:spChg>
        <pc:spChg chg="del">
          <ac:chgData name="Anand Yadav" userId="545e3e6c-f3b0-43b8-a02e-b385fa0d4605" providerId="ADAL" clId="{0B5F1857-FA88-4400-9054-161FF4F12CE2}" dt="2025-10-23T05:09:00.454" v="348" actId="22"/>
          <ac:spMkLst>
            <pc:docMk/>
            <pc:sldMk cId="1189365615" sldId="3452"/>
            <ac:spMk id="3" creationId="{F8AD39F3-FA7D-F4E5-C170-66C26E5AE506}"/>
          </ac:spMkLst>
        </pc:spChg>
        <pc:picChg chg="add mod ord modCrop">
          <ac:chgData name="Anand Yadav" userId="545e3e6c-f3b0-43b8-a02e-b385fa0d4605" providerId="ADAL" clId="{0B5F1857-FA88-4400-9054-161FF4F12CE2}" dt="2025-10-23T05:19:33.070" v="582" actId="14100"/>
          <ac:picMkLst>
            <pc:docMk/>
            <pc:sldMk cId="1189365615" sldId="3452"/>
            <ac:picMk id="5" creationId="{7F3DF74D-841B-C2BA-83D2-D32740295CCF}"/>
          </ac:picMkLst>
        </pc:picChg>
      </pc:sldChg>
      <pc:sldChg chg="addSp delSp modSp add mod">
        <pc:chgData name="Anand Yadav" userId="545e3e6c-f3b0-43b8-a02e-b385fa0d4605" providerId="ADAL" clId="{0B5F1857-FA88-4400-9054-161FF4F12CE2}" dt="2025-10-23T05:16:28.392" v="532" actId="20577"/>
        <pc:sldMkLst>
          <pc:docMk/>
          <pc:sldMk cId="3646008597" sldId="3453"/>
        </pc:sldMkLst>
        <pc:spChg chg="del mod">
          <ac:chgData name="Anand Yadav" userId="545e3e6c-f3b0-43b8-a02e-b385fa0d4605" providerId="ADAL" clId="{0B5F1857-FA88-4400-9054-161FF4F12CE2}" dt="2025-10-23T05:16:19.873" v="527" actId="478"/>
          <ac:spMkLst>
            <pc:docMk/>
            <pc:sldMk cId="3646008597" sldId="3453"/>
            <ac:spMk id="2" creationId="{7AE1AF3B-EF65-6588-D44F-B2AF86C560D7}"/>
          </ac:spMkLst>
        </pc:spChg>
        <pc:spChg chg="mod">
          <ac:chgData name="Anand Yadav" userId="545e3e6c-f3b0-43b8-a02e-b385fa0d4605" providerId="ADAL" clId="{0B5F1857-FA88-4400-9054-161FF4F12CE2}" dt="2025-10-23T05:16:28.392" v="532" actId="20577"/>
          <ac:spMkLst>
            <pc:docMk/>
            <pc:sldMk cId="3646008597" sldId="3453"/>
            <ac:spMk id="3" creationId="{B0001A9F-FFA2-35D8-731B-2445ECAECAEC}"/>
          </ac:spMkLst>
        </pc:spChg>
        <pc:spChg chg="add del mod">
          <ac:chgData name="Anand Yadav" userId="545e3e6c-f3b0-43b8-a02e-b385fa0d4605" providerId="ADAL" clId="{0B5F1857-FA88-4400-9054-161FF4F12CE2}" dt="2025-10-23T05:16:21.727" v="528" actId="478"/>
          <ac:spMkLst>
            <pc:docMk/>
            <pc:sldMk cId="3646008597" sldId="3453"/>
            <ac:spMk id="5" creationId="{36DAD917-07AA-1B24-BBE9-94EDDE765D46}"/>
          </ac:spMkLst>
        </pc:spChg>
      </pc:sldChg>
      <pc:sldChg chg="modSp add mod ord">
        <pc:chgData name="Anand Yadav" userId="545e3e6c-f3b0-43b8-a02e-b385fa0d4605" providerId="ADAL" clId="{0B5F1857-FA88-4400-9054-161FF4F12CE2}" dt="2025-10-23T05:18:20.972" v="566" actId="27636"/>
        <pc:sldMkLst>
          <pc:docMk/>
          <pc:sldMk cId="507522031" sldId="3454"/>
        </pc:sldMkLst>
        <pc:spChg chg="mod">
          <ac:chgData name="Anand Yadav" userId="545e3e6c-f3b0-43b8-a02e-b385fa0d4605" providerId="ADAL" clId="{0B5F1857-FA88-4400-9054-161FF4F12CE2}" dt="2025-10-23T05:16:36.217" v="534" actId="1076"/>
          <ac:spMkLst>
            <pc:docMk/>
            <pc:sldMk cId="507522031" sldId="3454"/>
            <ac:spMk id="2" creationId="{77BC6ECF-66B1-3773-755E-A3D4218B47F5}"/>
          </ac:spMkLst>
        </pc:spChg>
        <pc:spChg chg="mod">
          <ac:chgData name="Anand Yadav" userId="545e3e6c-f3b0-43b8-a02e-b385fa0d4605" providerId="ADAL" clId="{0B5F1857-FA88-4400-9054-161FF4F12CE2}" dt="2025-10-23T05:18:20.972" v="566" actId="27636"/>
          <ac:spMkLst>
            <pc:docMk/>
            <pc:sldMk cId="507522031" sldId="3454"/>
            <ac:spMk id="3" creationId="{BE31CA4D-7D0E-6655-3EBE-49F4952F6936}"/>
          </ac:spMkLst>
        </pc:spChg>
      </pc:sldChg>
      <pc:sldChg chg="addSp delSp modSp new mod">
        <pc:chgData name="Anand Yadav" userId="545e3e6c-f3b0-43b8-a02e-b385fa0d4605" providerId="ADAL" clId="{0B5F1857-FA88-4400-9054-161FF4F12CE2}" dt="2025-10-23T06:37:01.475" v="1177" actId="20577"/>
        <pc:sldMkLst>
          <pc:docMk/>
          <pc:sldMk cId="2723387577" sldId="3455"/>
        </pc:sldMkLst>
        <pc:spChg chg="mod">
          <ac:chgData name="Anand Yadav" userId="545e3e6c-f3b0-43b8-a02e-b385fa0d4605" providerId="ADAL" clId="{0B5F1857-FA88-4400-9054-161FF4F12CE2}" dt="2025-10-23T05:20:18.658" v="589" actId="404"/>
          <ac:spMkLst>
            <pc:docMk/>
            <pc:sldMk cId="2723387577" sldId="3455"/>
            <ac:spMk id="2" creationId="{E623F190-9B6C-625E-3CFA-40096021BAB9}"/>
          </ac:spMkLst>
        </pc:spChg>
        <pc:spChg chg="del mod">
          <ac:chgData name="Anand Yadav" userId="545e3e6c-f3b0-43b8-a02e-b385fa0d4605" providerId="ADAL" clId="{0B5F1857-FA88-4400-9054-161FF4F12CE2}" dt="2025-10-23T05:20:27.379" v="591" actId="3680"/>
          <ac:spMkLst>
            <pc:docMk/>
            <pc:sldMk cId="2723387577" sldId="3455"/>
            <ac:spMk id="3" creationId="{B6E7D94C-880D-F2CF-18CE-6CC70D8B2519}"/>
          </ac:spMkLst>
        </pc:spChg>
        <pc:spChg chg="add mod">
          <ac:chgData name="Anand Yadav" userId="545e3e6c-f3b0-43b8-a02e-b385fa0d4605" providerId="ADAL" clId="{0B5F1857-FA88-4400-9054-161FF4F12CE2}" dt="2025-10-23T06:37:01.475" v="1177" actId="20577"/>
          <ac:spMkLst>
            <pc:docMk/>
            <pc:sldMk cId="2723387577" sldId="3455"/>
            <ac:spMk id="5" creationId="{151C31B3-3B00-5D6F-0D86-FD5E3BF613E9}"/>
          </ac:spMkLst>
        </pc:spChg>
        <pc:graphicFrameChg chg="add mod ord modGraphic">
          <ac:chgData name="Anand Yadav" userId="545e3e6c-f3b0-43b8-a02e-b385fa0d4605" providerId="ADAL" clId="{0B5F1857-FA88-4400-9054-161FF4F12CE2}" dt="2025-10-23T05:23:32.319" v="775" actId="20577"/>
          <ac:graphicFrameMkLst>
            <pc:docMk/>
            <pc:sldMk cId="2723387577" sldId="3455"/>
            <ac:graphicFrameMk id="4" creationId="{CDA8FB9D-926B-3BAA-CDAF-0BB23BEF05D8}"/>
          </ac:graphicFrameMkLst>
        </pc:graphicFrameChg>
      </pc:sldChg>
      <pc:sldChg chg="addSp delSp modSp new mod">
        <pc:chgData name="Anand Yadav" userId="545e3e6c-f3b0-43b8-a02e-b385fa0d4605" providerId="ADAL" clId="{0B5F1857-FA88-4400-9054-161FF4F12CE2}" dt="2025-10-23T06:17:42.307" v="1169" actId="1076"/>
        <pc:sldMkLst>
          <pc:docMk/>
          <pc:sldMk cId="1111427181" sldId="3456"/>
        </pc:sldMkLst>
        <pc:spChg chg="del">
          <ac:chgData name="Anand Yadav" userId="545e3e6c-f3b0-43b8-a02e-b385fa0d4605" providerId="ADAL" clId="{0B5F1857-FA88-4400-9054-161FF4F12CE2}" dt="2025-10-23T06:15:47.685" v="1156" actId="478"/>
          <ac:spMkLst>
            <pc:docMk/>
            <pc:sldMk cId="1111427181" sldId="3456"/>
            <ac:spMk id="2" creationId="{3469E330-C5FA-1A95-9CA5-A6C1FF7B8736}"/>
          </ac:spMkLst>
        </pc:spChg>
        <pc:spChg chg="del">
          <ac:chgData name="Anand Yadav" userId="545e3e6c-f3b0-43b8-a02e-b385fa0d4605" providerId="ADAL" clId="{0B5F1857-FA88-4400-9054-161FF4F12CE2}" dt="2025-10-23T06:15:28.733" v="1151" actId="22"/>
          <ac:spMkLst>
            <pc:docMk/>
            <pc:sldMk cId="1111427181" sldId="3456"/>
            <ac:spMk id="3" creationId="{0264AC5B-2101-12D3-C617-C22419F8C455}"/>
          </ac:spMkLst>
        </pc:spChg>
        <pc:picChg chg="add mod ord modCrop">
          <ac:chgData name="Anand Yadav" userId="545e3e6c-f3b0-43b8-a02e-b385fa0d4605" providerId="ADAL" clId="{0B5F1857-FA88-4400-9054-161FF4F12CE2}" dt="2025-10-23T06:16:00.970" v="1161" actId="14100"/>
          <ac:picMkLst>
            <pc:docMk/>
            <pc:sldMk cId="1111427181" sldId="3456"/>
            <ac:picMk id="5" creationId="{979ED8D9-010B-9D29-7AE7-C42C893FD290}"/>
          </ac:picMkLst>
        </pc:picChg>
        <pc:picChg chg="add mod modCrop">
          <ac:chgData name="Anand Yadav" userId="545e3e6c-f3b0-43b8-a02e-b385fa0d4605" providerId="ADAL" clId="{0B5F1857-FA88-4400-9054-161FF4F12CE2}" dt="2025-10-23T06:17:42.307" v="1169" actId="1076"/>
          <ac:picMkLst>
            <pc:docMk/>
            <pc:sldMk cId="1111427181" sldId="3456"/>
            <ac:picMk id="7" creationId="{01165A5A-0993-8C18-1121-C7DD7180B7C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E79134-739B-4ED0-BFF1-C56A90551E4C}" type="doc">
      <dgm:prSet loTypeId="urn:microsoft.com/office/officeart/2005/8/layout/cycle6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6F64D5C0-853E-41EF-A70F-B3A05E222476}">
      <dgm:prSet phldrT="[Text]" custT="1"/>
      <dgm:spPr/>
      <dgm:t>
        <a:bodyPr/>
        <a:lstStyle/>
        <a:p>
          <a:r>
            <a:rPr lang="en-US" sz="1800" b="1">
              <a:latin typeface="Cambria" panose="02040503050406030204" pitchFamily="18" charset="0"/>
              <a:ea typeface="Cambria" panose="02040503050406030204" pitchFamily="18" charset="0"/>
              <a:cs typeface="Roboto"/>
              <a:sym typeface="Roboto"/>
            </a:rPr>
            <a:t>D1 Maintenance &amp; upkeep of the facility</a:t>
          </a:r>
          <a:endParaRPr lang="en-IN" sz="18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712BAE4-F22B-4097-A55C-DB7996F1A743}" type="parTrans" cxnId="{F99D6F9C-C61A-4F63-9615-14B6E8933E8E}">
      <dgm:prSet/>
      <dgm:spPr/>
      <dgm:t>
        <a:bodyPr/>
        <a:lstStyle/>
        <a:p>
          <a:endParaRPr lang="en-IN" sz="1800" b="1">
            <a:solidFill>
              <a:schemeClr val="tx1"/>
            </a:solidFill>
          </a:endParaRPr>
        </a:p>
      </dgm:t>
    </dgm:pt>
    <dgm:pt modelId="{4DD6F6E8-3B5B-4CEB-AF48-6C291353AED5}" type="sibTrans" cxnId="{F99D6F9C-C61A-4F63-9615-14B6E8933E8E}">
      <dgm:prSet/>
      <dgm:spPr/>
      <dgm:t>
        <a:bodyPr/>
        <a:lstStyle/>
        <a:p>
          <a:endParaRPr lang="en-IN" sz="1800" b="1">
            <a:solidFill>
              <a:schemeClr val="tx1"/>
            </a:solidFill>
          </a:endParaRPr>
        </a:p>
      </dgm:t>
    </dgm:pt>
    <dgm:pt modelId="{F9022FF0-2147-43E0-AF2A-3A007E1027E3}">
      <dgm:prSet phldrT="[Text]" custT="1"/>
      <dgm:spPr/>
      <dgm:t>
        <a:bodyPr/>
        <a:lstStyle/>
        <a:p>
          <a:r>
            <a:rPr lang="en-US" sz="1800" b="1">
              <a:latin typeface="Cambria" panose="02040503050406030204" pitchFamily="18" charset="0"/>
              <a:ea typeface="Cambria" panose="02040503050406030204" pitchFamily="18" charset="0"/>
              <a:cs typeface="Roboto"/>
              <a:sym typeface="Roboto"/>
            </a:rPr>
            <a:t>D2 Storage, inventory management &amp; dispensing of drugs</a:t>
          </a:r>
          <a:endParaRPr lang="en-IN" sz="1800" b="1" dirty="0"/>
        </a:p>
      </dgm:t>
    </dgm:pt>
    <dgm:pt modelId="{62A9C8CB-7DDE-4A24-B293-DB3442885ABE}" type="parTrans" cxnId="{619C8592-F460-4942-AE92-ADE47B747881}">
      <dgm:prSet/>
      <dgm:spPr/>
      <dgm:t>
        <a:bodyPr/>
        <a:lstStyle/>
        <a:p>
          <a:endParaRPr lang="en-IN" sz="1800" b="1">
            <a:solidFill>
              <a:schemeClr val="tx1"/>
            </a:solidFill>
          </a:endParaRPr>
        </a:p>
      </dgm:t>
    </dgm:pt>
    <dgm:pt modelId="{73005FDD-6544-40CF-9023-538167432F49}" type="sibTrans" cxnId="{619C8592-F460-4942-AE92-ADE47B747881}">
      <dgm:prSet/>
      <dgm:spPr/>
      <dgm:t>
        <a:bodyPr/>
        <a:lstStyle/>
        <a:p>
          <a:endParaRPr lang="en-IN" sz="1800" b="1">
            <a:solidFill>
              <a:schemeClr val="tx1"/>
            </a:solidFill>
          </a:endParaRPr>
        </a:p>
      </dgm:t>
    </dgm:pt>
    <dgm:pt modelId="{CA415C9B-213C-41B2-8D56-8401BD6E7B75}">
      <dgm:prSet phldrT="[Text]" custT="1"/>
      <dgm:spPr/>
      <dgm:t>
        <a:bodyPr/>
        <a:lstStyle/>
        <a:p>
          <a:r>
            <a:rPr lang="en-US" sz="1800" b="1">
              <a:latin typeface="Cambria" panose="02040503050406030204" pitchFamily="18" charset="0"/>
              <a:ea typeface="Cambria" panose="02040503050406030204" pitchFamily="18" charset="0"/>
              <a:cs typeface="Roboto"/>
              <a:sym typeface="Roboto"/>
            </a:rPr>
            <a:t>D4 Transparency &amp; accountability</a:t>
          </a:r>
          <a:endParaRPr lang="en-IN" sz="1800" b="1" dirty="0"/>
        </a:p>
      </dgm:t>
    </dgm:pt>
    <dgm:pt modelId="{8F375488-4A83-4B23-A36C-1E7E0CC13FF5}" type="parTrans" cxnId="{47D61A79-29F6-427C-8C32-A7225F14EADC}">
      <dgm:prSet/>
      <dgm:spPr/>
      <dgm:t>
        <a:bodyPr/>
        <a:lstStyle/>
        <a:p>
          <a:endParaRPr lang="en-IN" sz="1800" b="1">
            <a:solidFill>
              <a:schemeClr val="tx1"/>
            </a:solidFill>
          </a:endParaRPr>
        </a:p>
      </dgm:t>
    </dgm:pt>
    <dgm:pt modelId="{1B9D8C1B-234F-46D3-9DD4-FAAA432B9DE4}" type="sibTrans" cxnId="{47D61A79-29F6-427C-8C32-A7225F14EADC}">
      <dgm:prSet/>
      <dgm:spPr/>
      <dgm:t>
        <a:bodyPr/>
        <a:lstStyle/>
        <a:p>
          <a:endParaRPr lang="en-IN" sz="1800" b="1">
            <a:solidFill>
              <a:schemeClr val="tx1"/>
            </a:solidFill>
          </a:endParaRPr>
        </a:p>
      </dgm:t>
    </dgm:pt>
    <dgm:pt modelId="{6E9E1A7F-79D1-45C0-BA61-92602366D395}">
      <dgm:prSet phldrT="[Text]" custT="1"/>
      <dgm:spPr/>
      <dgm:t>
        <a:bodyPr/>
        <a:lstStyle/>
        <a:p>
          <a:r>
            <a:rPr lang="en-US" sz="1800" b="1">
              <a:latin typeface="Cambria" panose="02040503050406030204" pitchFamily="18" charset="0"/>
              <a:ea typeface="Cambria" panose="02040503050406030204" pitchFamily="18" charset="0"/>
              <a:cs typeface="Roboto"/>
              <a:sym typeface="Roboto"/>
            </a:rPr>
            <a:t>D5 Health promotion &amp; disease prevention</a:t>
          </a:r>
          <a:endParaRPr lang="en-IN" sz="1800" b="1" dirty="0"/>
        </a:p>
      </dgm:t>
    </dgm:pt>
    <dgm:pt modelId="{F730B9A5-9C76-4B79-A4AD-188905CAB32C}" type="parTrans" cxnId="{769AD86F-D0E7-4A19-9CDA-1C719E3D324F}">
      <dgm:prSet/>
      <dgm:spPr/>
      <dgm:t>
        <a:bodyPr/>
        <a:lstStyle/>
        <a:p>
          <a:endParaRPr lang="en-IN" sz="1800" b="1">
            <a:solidFill>
              <a:schemeClr val="tx1"/>
            </a:solidFill>
          </a:endParaRPr>
        </a:p>
      </dgm:t>
    </dgm:pt>
    <dgm:pt modelId="{CE7C2B56-6AC2-4AD3-B94C-C66FA5F31F87}" type="sibTrans" cxnId="{769AD86F-D0E7-4A19-9CDA-1C719E3D324F}">
      <dgm:prSet/>
      <dgm:spPr/>
      <dgm:t>
        <a:bodyPr/>
        <a:lstStyle/>
        <a:p>
          <a:endParaRPr lang="en-IN" sz="1800" b="1">
            <a:solidFill>
              <a:schemeClr val="tx1"/>
            </a:solidFill>
          </a:endParaRPr>
        </a:p>
      </dgm:t>
    </dgm:pt>
    <dgm:pt modelId="{3FC4FF64-E40A-453D-8CF6-4FEB432A6D08}">
      <dgm:prSet phldrT="[Text]" custT="1"/>
      <dgm:spPr/>
      <dgm:t>
        <a:bodyPr/>
        <a:lstStyle/>
        <a:p>
          <a:r>
            <a:rPr lang="en-US" sz="1800" b="1">
              <a:latin typeface="Cambria" panose="02040503050406030204" pitchFamily="18" charset="0"/>
              <a:ea typeface="Cambria" panose="02040503050406030204" pitchFamily="18" charset="0"/>
              <a:cs typeface="Roboto"/>
              <a:sym typeface="Roboto"/>
            </a:rPr>
            <a:t>D3 Progressive use of digital technology</a:t>
          </a:r>
          <a:endParaRPr lang="en-IN" sz="1800" b="1" dirty="0"/>
        </a:p>
      </dgm:t>
    </dgm:pt>
    <dgm:pt modelId="{CD963679-34D8-46ED-A6A7-12BF2A652878}" type="parTrans" cxnId="{A587C865-F764-4867-9348-64A2A9FCB1E5}">
      <dgm:prSet/>
      <dgm:spPr/>
      <dgm:t>
        <a:bodyPr/>
        <a:lstStyle/>
        <a:p>
          <a:endParaRPr lang="en-IN" sz="1800" b="1">
            <a:solidFill>
              <a:schemeClr val="tx1"/>
            </a:solidFill>
          </a:endParaRPr>
        </a:p>
      </dgm:t>
    </dgm:pt>
    <dgm:pt modelId="{AAB6AFD0-E0BD-4566-A3E1-14190BFA9FC1}" type="sibTrans" cxnId="{A587C865-F764-4867-9348-64A2A9FCB1E5}">
      <dgm:prSet/>
      <dgm:spPr/>
      <dgm:t>
        <a:bodyPr/>
        <a:lstStyle/>
        <a:p>
          <a:endParaRPr lang="en-IN" sz="1800" b="1">
            <a:solidFill>
              <a:schemeClr val="tx1"/>
            </a:solidFill>
          </a:endParaRPr>
        </a:p>
      </dgm:t>
    </dgm:pt>
    <dgm:pt modelId="{9A46205A-EB9C-428D-A71D-EBE5F96011F7}">
      <dgm:prSet custT="1"/>
      <dgm:spPr/>
      <dgm:t>
        <a:bodyPr/>
        <a:lstStyle/>
        <a:p>
          <a:r>
            <a:rPr lang="en-US" sz="1800" b="1">
              <a:latin typeface="Cambria" panose="02040503050406030204" pitchFamily="18" charset="0"/>
              <a:ea typeface="Cambria" panose="02040503050406030204" pitchFamily="18" charset="0"/>
              <a:cs typeface="Roboto"/>
              <a:sym typeface="Roboto"/>
            </a:rPr>
            <a:t>D6 Statutory &amp; regulatory requirements</a:t>
          </a:r>
          <a:endParaRPr lang="en-US" sz="1800" b="1" dirty="0">
            <a:latin typeface="Cambria" panose="02040503050406030204" pitchFamily="18" charset="0"/>
            <a:ea typeface="Cambria" panose="02040503050406030204" pitchFamily="18" charset="0"/>
            <a:cs typeface="Roboto"/>
            <a:sym typeface="Roboto"/>
          </a:endParaRPr>
        </a:p>
      </dgm:t>
    </dgm:pt>
    <dgm:pt modelId="{2FC9AAE9-780F-454C-8C10-D5EC93248AB1}" type="parTrans" cxnId="{F6849CC7-E318-42B9-8533-7CC1A52EE41B}">
      <dgm:prSet/>
      <dgm:spPr/>
      <dgm:t>
        <a:bodyPr/>
        <a:lstStyle/>
        <a:p>
          <a:endParaRPr lang="en-IN" sz="1800" b="1">
            <a:solidFill>
              <a:schemeClr val="tx1"/>
            </a:solidFill>
          </a:endParaRPr>
        </a:p>
      </dgm:t>
    </dgm:pt>
    <dgm:pt modelId="{1B4EC892-AE88-4D11-86EF-2C87DADD8E67}" type="sibTrans" cxnId="{F6849CC7-E318-42B9-8533-7CC1A52EE41B}">
      <dgm:prSet/>
      <dgm:spPr/>
      <dgm:t>
        <a:bodyPr/>
        <a:lstStyle/>
        <a:p>
          <a:endParaRPr lang="en-IN" sz="1800" b="1">
            <a:solidFill>
              <a:schemeClr val="tx1"/>
            </a:solidFill>
          </a:endParaRPr>
        </a:p>
      </dgm:t>
    </dgm:pt>
    <dgm:pt modelId="{1DD3FFD7-EB9A-4597-9E02-19119D106200}" type="pres">
      <dgm:prSet presAssocID="{EAE79134-739B-4ED0-BFF1-C56A90551E4C}" presName="cycle" presStyleCnt="0">
        <dgm:presLayoutVars>
          <dgm:dir/>
          <dgm:resizeHandles val="exact"/>
        </dgm:presLayoutVars>
      </dgm:prSet>
      <dgm:spPr/>
    </dgm:pt>
    <dgm:pt modelId="{B1E06DE8-7EA5-46C9-A375-DDA37F6EF5B3}" type="pres">
      <dgm:prSet presAssocID="{6F64D5C0-853E-41EF-A70F-B3A05E222476}" presName="node" presStyleLbl="node1" presStyleIdx="0" presStyleCnt="6" custScaleX="133525" custScaleY="145708">
        <dgm:presLayoutVars>
          <dgm:bulletEnabled val="1"/>
        </dgm:presLayoutVars>
      </dgm:prSet>
      <dgm:spPr/>
    </dgm:pt>
    <dgm:pt modelId="{3848B442-8875-4A29-9691-587728177882}" type="pres">
      <dgm:prSet presAssocID="{6F64D5C0-853E-41EF-A70F-B3A05E222476}" presName="spNode" presStyleCnt="0"/>
      <dgm:spPr/>
    </dgm:pt>
    <dgm:pt modelId="{D9ED228B-D9C5-466E-81B0-0F6FD663DA05}" type="pres">
      <dgm:prSet presAssocID="{4DD6F6E8-3B5B-4CEB-AF48-6C291353AED5}" presName="sibTrans" presStyleLbl="sibTrans1D1" presStyleIdx="0" presStyleCnt="6"/>
      <dgm:spPr/>
    </dgm:pt>
    <dgm:pt modelId="{5212904A-8786-4D3F-9B55-54DAE69D0570}" type="pres">
      <dgm:prSet presAssocID="{F9022FF0-2147-43E0-AF2A-3A007E1027E3}" presName="node" presStyleLbl="node1" presStyleIdx="1" presStyleCnt="6" custScaleX="146599" custScaleY="128066" custRadScaleRad="137064" custRadScaleInc="43028">
        <dgm:presLayoutVars>
          <dgm:bulletEnabled val="1"/>
        </dgm:presLayoutVars>
      </dgm:prSet>
      <dgm:spPr/>
    </dgm:pt>
    <dgm:pt modelId="{D20148B1-0F11-4508-AE7A-0BB21ED3AF17}" type="pres">
      <dgm:prSet presAssocID="{F9022FF0-2147-43E0-AF2A-3A007E1027E3}" presName="spNode" presStyleCnt="0"/>
      <dgm:spPr/>
    </dgm:pt>
    <dgm:pt modelId="{E1EFCB0B-488E-4411-B48A-A4D4C08DFFD9}" type="pres">
      <dgm:prSet presAssocID="{73005FDD-6544-40CF-9023-538167432F49}" presName="sibTrans" presStyleLbl="sibTrans1D1" presStyleIdx="1" presStyleCnt="6"/>
      <dgm:spPr/>
    </dgm:pt>
    <dgm:pt modelId="{57974E7A-47EA-4522-9E96-393A5A5BAD40}" type="pres">
      <dgm:prSet presAssocID="{CA415C9B-213C-41B2-8D56-8401BD6E7B75}" presName="node" presStyleLbl="node1" presStyleIdx="2" presStyleCnt="6" custScaleX="175790" custScaleY="145863" custRadScaleRad="125038" custRadScaleInc="-32147">
        <dgm:presLayoutVars>
          <dgm:bulletEnabled val="1"/>
        </dgm:presLayoutVars>
      </dgm:prSet>
      <dgm:spPr/>
    </dgm:pt>
    <dgm:pt modelId="{B9B917B5-34CA-4AAC-BC01-124CDF307FB8}" type="pres">
      <dgm:prSet presAssocID="{CA415C9B-213C-41B2-8D56-8401BD6E7B75}" presName="spNode" presStyleCnt="0"/>
      <dgm:spPr/>
    </dgm:pt>
    <dgm:pt modelId="{4CBAA0C9-B29F-40DD-95FB-3B2A166B6914}" type="pres">
      <dgm:prSet presAssocID="{1B9D8C1B-234F-46D3-9DD4-FAAA432B9DE4}" presName="sibTrans" presStyleLbl="sibTrans1D1" presStyleIdx="2" presStyleCnt="6"/>
      <dgm:spPr/>
    </dgm:pt>
    <dgm:pt modelId="{860D648B-1098-4AC2-B537-91682FD15658}" type="pres">
      <dgm:prSet presAssocID="{6E9E1A7F-79D1-45C0-BA61-92602366D395}" presName="node" presStyleLbl="node1" presStyleIdx="3" presStyleCnt="6" custScaleX="145699" custScaleY="108134">
        <dgm:presLayoutVars>
          <dgm:bulletEnabled val="1"/>
        </dgm:presLayoutVars>
      </dgm:prSet>
      <dgm:spPr/>
    </dgm:pt>
    <dgm:pt modelId="{F4CFF668-7972-41BB-8648-7D016AA57136}" type="pres">
      <dgm:prSet presAssocID="{6E9E1A7F-79D1-45C0-BA61-92602366D395}" presName="spNode" presStyleCnt="0"/>
      <dgm:spPr/>
    </dgm:pt>
    <dgm:pt modelId="{642B82CB-686A-481B-AC5C-B2040C42920A}" type="pres">
      <dgm:prSet presAssocID="{CE7C2B56-6AC2-4AD3-B94C-C66FA5F31F87}" presName="sibTrans" presStyleLbl="sibTrans1D1" presStyleIdx="3" presStyleCnt="6"/>
      <dgm:spPr/>
    </dgm:pt>
    <dgm:pt modelId="{2FCE80FF-6F4B-4733-964B-36DF6709D80E}" type="pres">
      <dgm:prSet presAssocID="{9A46205A-EB9C-428D-A71D-EBE5F96011F7}" presName="node" presStyleLbl="node1" presStyleIdx="4" presStyleCnt="6" custScaleX="145597" custScaleY="175454" custRadScaleRad="127928" custRadScaleInc="59462">
        <dgm:presLayoutVars>
          <dgm:bulletEnabled val="1"/>
        </dgm:presLayoutVars>
      </dgm:prSet>
      <dgm:spPr/>
    </dgm:pt>
    <dgm:pt modelId="{E0F85FAC-F803-42B5-A2B1-A2D6CFC7DEA5}" type="pres">
      <dgm:prSet presAssocID="{9A46205A-EB9C-428D-A71D-EBE5F96011F7}" presName="spNode" presStyleCnt="0"/>
      <dgm:spPr/>
    </dgm:pt>
    <dgm:pt modelId="{B1C4E045-4097-476B-AA6B-E67836223617}" type="pres">
      <dgm:prSet presAssocID="{1B4EC892-AE88-4D11-86EF-2C87DADD8E67}" presName="sibTrans" presStyleLbl="sibTrans1D1" presStyleIdx="4" presStyleCnt="6"/>
      <dgm:spPr/>
    </dgm:pt>
    <dgm:pt modelId="{77526B3C-9688-4854-B4F6-29BE0D5A7B85}" type="pres">
      <dgm:prSet presAssocID="{3FC4FF64-E40A-453D-8CF6-4FEB432A6D08}" presName="node" presStyleLbl="node1" presStyleIdx="5" presStyleCnt="6" custScaleX="129377" custScaleY="161563" custRadScaleRad="118827" custRadScaleInc="-15677">
        <dgm:presLayoutVars>
          <dgm:bulletEnabled val="1"/>
        </dgm:presLayoutVars>
      </dgm:prSet>
      <dgm:spPr/>
    </dgm:pt>
    <dgm:pt modelId="{FD6977EC-C2BF-4CE8-92B9-E1B5496040F9}" type="pres">
      <dgm:prSet presAssocID="{3FC4FF64-E40A-453D-8CF6-4FEB432A6D08}" presName="spNode" presStyleCnt="0"/>
      <dgm:spPr/>
    </dgm:pt>
    <dgm:pt modelId="{1154021D-2593-4AB9-BA89-3C268E9DAC19}" type="pres">
      <dgm:prSet presAssocID="{AAB6AFD0-E0BD-4566-A3E1-14190BFA9FC1}" presName="sibTrans" presStyleLbl="sibTrans1D1" presStyleIdx="5" presStyleCnt="6"/>
      <dgm:spPr/>
    </dgm:pt>
  </dgm:ptLst>
  <dgm:cxnLst>
    <dgm:cxn modelId="{B688615D-6890-467E-92D5-F9E9F4D0426A}" type="presOf" srcId="{4DD6F6E8-3B5B-4CEB-AF48-6C291353AED5}" destId="{D9ED228B-D9C5-466E-81B0-0F6FD663DA05}" srcOrd="0" destOrd="0" presId="urn:microsoft.com/office/officeart/2005/8/layout/cycle6"/>
    <dgm:cxn modelId="{43D8D65E-3FC9-44D7-9164-078526E49FC4}" type="presOf" srcId="{CE7C2B56-6AC2-4AD3-B94C-C66FA5F31F87}" destId="{642B82CB-686A-481B-AC5C-B2040C42920A}" srcOrd="0" destOrd="0" presId="urn:microsoft.com/office/officeart/2005/8/layout/cycle6"/>
    <dgm:cxn modelId="{D6B4CF64-C641-4922-9094-1AAD9E3B6FA9}" type="presOf" srcId="{6E9E1A7F-79D1-45C0-BA61-92602366D395}" destId="{860D648B-1098-4AC2-B537-91682FD15658}" srcOrd="0" destOrd="0" presId="urn:microsoft.com/office/officeart/2005/8/layout/cycle6"/>
    <dgm:cxn modelId="{A587C865-F764-4867-9348-64A2A9FCB1E5}" srcId="{EAE79134-739B-4ED0-BFF1-C56A90551E4C}" destId="{3FC4FF64-E40A-453D-8CF6-4FEB432A6D08}" srcOrd="5" destOrd="0" parTransId="{CD963679-34D8-46ED-A6A7-12BF2A652878}" sibTransId="{AAB6AFD0-E0BD-4566-A3E1-14190BFA9FC1}"/>
    <dgm:cxn modelId="{769AD86F-D0E7-4A19-9CDA-1C719E3D324F}" srcId="{EAE79134-739B-4ED0-BFF1-C56A90551E4C}" destId="{6E9E1A7F-79D1-45C0-BA61-92602366D395}" srcOrd="3" destOrd="0" parTransId="{F730B9A5-9C76-4B79-A4AD-188905CAB32C}" sibTransId="{CE7C2B56-6AC2-4AD3-B94C-C66FA5F31F87}"/>
    <dgm:cxn modelId="{ECFD3E53-DA70-4B8A-89EA-C1A1FD415F15}" type="presOf" srcId="{3FC4FF64-E40A-453D-8CF6-4FEB432A6D08}" destId="{77526B3C-9688-4854-B4F6-29BE0D5A7B85}" srcOrd="0" destOrd="0" presId="urn:microsoft.com/office/officeart/2005/8/layout/cycle6"/>
    <dgm:cxn modelId="{7B276E53-802D-48AE-A5C2-9A0CBA9C80A0}" type="presOf" srcId="{73005FDD-6544-40CF-9023-538167432F49}" destId="{E1EFCB0B-488E-4411-B48A-A4D4C08DFFD9}" srcOrd="0" destOrd="0" presId="urn:microsoft.com/office/officeart/2005/8/layout/cycle6"/>
    <dgm:cxn modelId="{0836F173-5C39-4A9D-86FE-B5036902F647}" type="presOf" srcId="{EAE79134-739B-4ED0-BFF1-C56A90551E4C}" destId="{1DD3FFD7-EB9A-4597-9E02-19119D106200}" srcOrd="0" destOrd="0" presId="urn:microsoft.com/office/officeart/2005/8/layout/cycle6"/>
    <dgm:cxn modelId="{47D61A79-29F6-427C-8C32-A7225F14EADC}" srcId="{EAE79134-739B-4ED0-BFF1-C56A90551E4C}" destId="{CA415C9B-213C-41B2-8D56-8401BD6E7B75}" srcOrd="2" destOrd="0" parTransId="{8F375488-4A83-4B23-A36C-1E7E0CC13FF5}" sibTransId="{1B9D8C1B-234F-46D3-9DD4-FAAA432B9DE4}"/>
    <dgm:cxn modelId="{91BA7159-40ED-4E1A-8094-DF7CA5112A11}" type="presOf" srcId="{1B4EC892-AE88-4D11-86EF-2C87DADD8E67}" destId="{B1C4E045-4097-476B-AA6B-E67836223617}" srcOrd="0" destOrd="0" presId="urn:microsoft.com/office/officeart/2005/8/layout/cycle6"/>
    <dgm:cxn modelId="{D6A9BA79-1C8E-4994-947D-68A143A97C4D}" type="presOf" srcId="{1B9D8C1B-234F-46D3-9DD4-FAAA432B9DE4}" destId="{4CBAA0C9-B29F-40DD-95FB-3B2A166B6914}" srcOrd="0" destOrd="0" presId="urn:microsoft.com/office/officeart/2005/8/layout/cycle6"/>
    <dgm:cxn modelId="{619C8592-F460-4942-AE92-ADE47B747881}" srcId="{EAE79134-739B-4ED0-BFF1-C56A90551E4C}" destId="{F9022FF0-2147-43E0-AF2A-3A007E1027E3}" srcOrd="1" destOrd="0" parTransId="{62A9C8CB-7DDE-4A24-B293-DB3442885ABE}" sibTransId="{73005FDD-6544-40CF-9023-538167432F49}"/>
    <dgm:cxn modelId="{F99D6F9C-C61A-4F63-9615-14B6E8933E8E}" srcId="{EAE79134-739B-4ED0-BFF1-C56A90551E4C}" destId="{6F64D5C0-853E-41EF-A70F-B3A05E222476}" srcOrd="0" destOrd="0" parTransId="{0712BAE4-F22B-4097-A55C-DB7996F1A743}" sibTransId="{4DD6F6E8-3B5B-4CEB-AF48-6C291353AED5}"/>
    <dgm:cxn modelId="{2BDD8DA8-9452-4895-A131-7ED04DD5D534}" type="presOf" srcId="{AAB6AFD0-E0BD-4566-A3E1-14190BFA9FC1}" destId="{1154021D-2593-4AB9-BA89-3C268E9DAC19}" srcOrd="0" destOrd="0" presId="urn:microsoft.com/office/officeart/2005/8/layout/cycle6"/>
    <dgm:cxn modelId="{B94DB5B4-A52F-479C-82B7-799D0F2CD1FA}" type="presOf" srcId="{CA415C9B-213C-41B2-8D56-8401BD6E7B75}" destId="{57974E7A-47EA-4522-9E96-393A5A5BAD40}" srcOrd="0" destOrd="0" presId="urn:microsoft.com/office/officeart/2005/8/layout/cycle6"/>
    <dgm:cxn modelId="{F6849CC7-E318-42B9-8533-7CC1A52EE41B}" srcId="{EAE79134-739B-4ED0-BFF1-C56A90551E4C}" destId="{9A46205A-EB9C-428D-A71D-EBE5F96011F7}" srcOrd="4" destOrd="0" parTransId="{2FC9AAE9-780F-454C-8C10-D5EC93248AB1}" sibTransId="{1B4EC892-AE88-4D11-86EF-2C87DADD8E67}"/>
    <dgm:cxn modelId="{440DD3CA-F51B-4406-9C85-D4393F2CC8CC}" type="presOf" srcId="{6F64D5C0-853E-41EF-A70F-B3A05E222476}" destId="{B1E06DE8-7EA5-46C9-A375-DDA37F6EF5B3}" srcOrd="0" destOrd="0" presId="urn:microsoft.com/office/officeart/2005/8/layout/cycle6"/>
    <dgm:cxn modelId="{B14701E4-1E51-4AA1-8F49-B907138A9FD5}" type="presOf" srcId="{F9022FF0-2147-43E0-AF2A-3A007E1027E3}" destId="{5212904A-8786-4D3F-9B55-54DAE69D0570}" srcOrd="0" destOrd="0" presId="urn:microsoft.com/office/officeart/2005/8/layout/cycle6"/>
    <dgm:cxn modelId="{9AB126E4-4DE4-46C9-817C-6C18546882FF}" type="presOf" srcId="{9A46205A-EB9C-428D-A71D-EBE5F96011F7}" destId="{2FCE80FF-6F4B-4733-964B-36DF6709D80E}" srcOrd="0" destOrd="0" presId="urn:microsoft.com/office/officeart/2005/8/layout/cycle6"/>
    <dgm:cxn modelId="{D7AC813E-64C6-41AB-89CF-702B088C138E}" type="presParOf" srcId="{1DD3FFD7-EB9A-4597-9E02-19119D106200}" destId="{B1E06DE8-7EA5-46C9-A375-DDA37F6EF5B3}" srcOrd="0" destOrd="0" presId="urn:microsoft.com/office/officeart/2005/8/layout/cycle6"/>
    <dgm:cxn modelId="{46B70D51-C527-4218-9F46-58661E507C08}" type="presParOf" srcId="{1DD3FFD7-EB9A-4597-9E02-19119D106200}" destId="{3848B442-8875-4A29-9691-587728177882}" srcOrd="1" destOrd="0" presId="urn:microsoft.com/office/officeart/2005/8/layout/cycle6"/>
    <dgm:cxn modelId="{7B40EDFE-1CA0-4EAD-9132-37267201E2D4}" type="presParOf" srcId="{1DD3FFD7-EB9A-4597-9E02-19119D106200}" destId="{D9ED228B-D9C5-466E-81B0-0F6FD663DA05}" srcOrd="2" destOrd="0" presId="urn:microsoft.com/office/officeart/2005/8/layout/cycle6"/>
    <dgm:cxn modelId="{96655312-857C-4268-8B0C-779A605D2964}" type="presParOf" srcId="{1DD3FFD7-EB9A-4597-9E02-19119D106200}" destId="{5212904A-8786-4D3F-9B55-54DAE69D0570}" srcOrd="3" destOrd="0" presId="urn:microsoft.com/office/officeart/2005/8/layout/cycle6"/>
    <dgm:cxn modelId="{3120E4E0-2366-4292-BABF-31FD6F980429}" type="presParOf" srcId="{1DD3FFD7-EB9A-4597-9E02-19119D106200}" destId="{D20148B1-0F11-4508-AE7A-0BB21ED3AF17}" srcOrd="4" destOrd="0" presId="urn:microsoft.com/office/officeart/2005/8/layout/cycle6"/>
    <dgm:cxn modelId="{D7CBA97E-8433-4EF7-AA19-203DE6D0D5EA}" type="presParOf" srcId="{1DD3FFD7-EB9A-4597-9E02-19119D106200}" destId="{E1EFCB0B-488E-4411-B48A-A4D4C08DFFD9}" srcOrd="5" destOrd="0" presId="urn:microsoft.com/office/officeart/2005/8/layout/cycle6"/>
    <dgm:cxn modelId="{2A4B7C35-4082-4A80-8B58-C8FBB04EDF63}" type="presParOf" srcId="{1DD3FFD7-EB9A-4597-9E02-19119D106200}" destId="{57974E7A-47EA-4522-9E96-393A5A5BAD40}" srcOrd="6" destOrd="0" presId="urn:microsoft.com/office/officeart/2005/8/layout/cycle6"/>
    <dgm:cxn modelId="{428A2673-8DD8-4F0D-A79F-49DB6BF678B2}" type="presParOf" srcId="{1DD3FFD7-EB9A-4597-9E02-19119D106200}" destId="{B9B917B5-34CA-4AAC-BC01-124CDF307FB8}" srcOrd="7" destOrd="0" presId="urn:microsoft.com/office/officeart/2005/8/layout/cycle6"/>
    <dgm:cxn modelId="{C5BDCED7-8293-408C-B993-98027E6C16EE}" type="presParOf" srcId="{1DD3FFD7-EB9A-4597-9E02-19119D106200}" destId="{4CBAA0C9-B29F-40DD-95FB-3B2A166B6914}" srcOrd="8" destOrd="0" presId="urn:microsoft.com/office/officeart/2005/8/layout/cycle6"/>
    <dgm:cxn modelId="{7F5A6F20-80FD-4A61-B926-37A4D9A165EE}" type="presParOf" srcId="{1DD3FFD7-EB9A-4597-9E02-19119D106200}" destId="{860D648B-1098-4AC2-B537-91682FD15658}" srcOrd="9" destOrd="0" presId="urn:microsoft.com/office/officeart/2005/8/layout/cycle6"/>
    <dgm:cxn modelId="{99EE53D4-99E0-4400-9C1C-526212F01B7B}" type="presParOf" srcId="{1DD3FFD7-EB9A-4597-9E02-19119D106200}" destId="{F4CFF668-7972-41BB-8648-7D016AA57136}" srcOrd="10" destOrd="0" presId="urn:microsoft.com/office/officeart/2005/8/layout/cycle6"/>
    <dgm:cxn modelId="{63707C77-1E65-462C-8FDE-D94AA950BB11}" type="presParOf" srcId="{1DD3FFD7-EB9A-4597-9E02-19119D106200}" destId="{642B82CB-686A-481B-AC5C-B2040C42920A}" srcOrd="11" destOrd="0" presId="urn:microsoft.com/office/officeart/2005/8/layout/cycle6"/>
    <dgm:cxn modelId="{D09581F2-CBD2-4F80-A047-F044F6B4E33B}" type="presParOf" srcId="{1DD3FFD7-EB9A-4597-9E02-19119D106200}" destId="{2FCE80FF-6F4B-4733-964B-36DF6709D80E}" srcOrd="12" destOrd="0" presId="urn:microsoft.com/office/officeart/2005/8/layout/cycle6"/>
    <dgm:cxn modelId="{C57B7E86-BEE4-4327-8768-BF67FB407A2A}" type="presParOf" srcId="{1DD3FFD7-EB9A-4597-9E02-19119D106200}" destId="{E0F85FAC-F803-42B5-A2B1-A2D6CFC7DEA5}" srcOrd="13" destOrd="0" presId="urn:microsoft.com/office/officeart/2005/8/layout/cycle6"/>
    <dgm:cxn modelId="{18FB8D3F-36A6-4889-A108-AD3ED54B54D6}" type="presParOf" srcId="{1DD3FFD7-EB9A-4597-9E02-19119D106200}" destId="{B1C4E045-4097-476B-AA6B-E67836223617}" srcOrd="14" destOrd="0" presId="urn:microsoft.com/office/officeart/2005/8/layout/cycle6"/>
    <dgm:cxn modelId="{4E5AED0B-69A6-41CB-B760-974EE801CB85}" type="presParOf" srcId="{1DD3FFD7-EB9A-4597-9E02-19119D106200}" destId="{77526B3C-9688-4854-B4F6-29BE0D5A7B85}" srcOrd="15" destOrd="0" presId="urn:microsoft.com/office/officeart/2005/8/layout/cycle6"/>
    <dgm:cxn modelId="{2516A364-B51B-4B6C-B85A-58F389AFC075}" type="presParOf" srcId="{1DD3FFD7-EB9A-4597-9E02-19119D106200}" destId="{FD6977EC-C2BF-4CE8-92B9-E1B5496040F9}" srcOrd="16" destOrd="0" presId="urn:microsoft.com/office/officeart/2005/8/layout/cycle6"/>
    <dgm:cxn modelId="{03CD9871-417A-4BCB-B1D5-6A3E3C313585}" type="presParOf" srcId="{1DD3FFD7-EB9A-4597-9E02-19119D106200}" destId="{1154021D-2593-4AB9-BA89-3C268E9DAC19}" srcOrd="17" destOrd="0" presId="urn:microsoft.com/office/officeart/2005/8/layout/cycle6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F65337-71EC-4E31-B569-BA06B442748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6E624700-3E3D-4159-8692-6ABC5A48988A}">
      <dgm:prSet phldrT="[Text]" phldr="0"/>
      <dgm:spPr/>
      <dgm:t>
        <a:bodyPr/>
        <a:lstStyle/>
        <a:p>
          <a:r>
            <a:rPr lang="en-US" dirty="0"/>
            <a:t>Whitewashing in uniform color</a:t>
          </a:r>
          <a:endParaRPr lang="en-IN" dirty="0"/>
        </a:p>
      </dgm:t>
    </dgm:pt>
    <dgm:pt modelId="{27594FC0-61D3-4EB9-8665-0EB9330F6EBF}" type="parTrans" cxnId="{19A0EDC9-1231-4B56-919A-C1185D65FBA9}">
      <dgm:prSet/>
      <dgm:spPr/>
      <dgm:t>
        <a:bodyPr/>
        <a:lstStyle/>
        <a:p>
          <a:endParaRPr lang="en-IN"/>
        </a:p>
      </dgm:t>
    </dgm:pt>
    <dgm:pt modelId="{3A752199-0675-467F-8391-C7BBDAC47537}" type="sibTrans" cxnId="{19A0EDC9-1231-4B56-919A-C1185D65FBA9}">
      <dgm:prSet/>
      <dgm:spPr/>
      <dgm:t>
        <a:bodyPr/>
        <a:lstStyle/>
        <a:p>
          <a:endParaRPr lang="en-IN"/>
        </a:p>
      </dgm:t>
    </dgm:pt>
    <dgm:pt modelId="{0B13EA0C-FEAD-4B8D-9598-1E8E0BC515CF}">
      <dgm:prSet phldrT="[Text]" phldr="0"/>
      <dgm:spPr/>
      <dgm:t>
        <a:bodyPr/>
        <a:lstStyle/>
        <a:p>
          <a:r>
            <a:rPr lang="en-US" dirty="0"/>
            <a:t>No seepages, cracks, chipping of plasters</a:t>
          </a:r>
          <a:endParaRPr lang="en-IN" dirty="0"/>
        </a:p>
      </dgm:t>
    </dgm:pt>
    <dgm:pt modelId="{51780B25-5BE6-4CDF-8FE8-4D723BB97141}" type="parTrans" cxnId="{8CF74FAF-0FB3-4D54-9C1B-82D6C783317C}">
      <dgm:prSet/>
      <dgm:spPr/>
      <dgm:t>
        <a:bodyPr/>
        <a:lstStyle/>
        <a:p>
          <a:endParaRPr lang="en-IN"/>
        </a:p>
      </dgm:t>
    </dgm:pt>
    <dgm:pt modelId="{BE6717DA-5BFC-4899-B4FD-E5C2B0E647D4}" type="sibTrans" cxnId="{8CF74FAF-0FB3-4D54-9C1B-82D6C783317C}">
      <dgm:prSet/>
      <dgm:spPr/>
      <dgm:t>
        <a:bodyPr/>
        <a:lstStyle/>
        <a:p>
          <a:endParaRPr lang="en-IN"/>
        </a:p>
      </dgm:t>
    </dgm:pt>
    <dgm:pt modelId="{E5FB3EB4-E5FC-4FE2-8015-A1FF91D81535}">
      <dgm:prSet phldrT="[Text]" phldr="0"/>
      <dgm:spPr/>
      <dgm:t>
        <a:bodyPr/>
        <a:lstStyle/>
        <a:p>
          <a:r>
            <a:rPr lang="en-US" dirty="0"/>
            <a:t>No unwanted and outside poster</a:t>
          </a:r>
          <a:endParaRPr lang="en-IN" dirty="0"/>
        </a:p>
      </dgm:t>
    </dgm:pt>
    <dgm:pt modelId="{0275BBC7-3920-4055-96C3-CAA88482F703}" type="parTrans" cxnId="{DE76D8A5-7708-49AA-AB39-392EE4863EA0}">
      <dgm:prSet/>
      <dgm:spPr/>
      <dgm:t>
        <a:bodyPr/>
        <a:lstStyle/>
        <a:p>
          <a:endParaRPr lang="en-IN"/>
        </a:p>
      </dgm:t>
    </dgm:pt>
    <dgm:pt modelId="{05B58014-BDA0-43C0-83BB-13730A5F5F95}" type="sibTrans" cxnId="{DE76D8A5-7708-49AA-AB39-392EE4863EA0}">
      <dgm:prSet/>
      <dgm:spPr/>
      <dgm:t>
        <a:bodyPr/>
        <a:lstStyle/>
        <a:p>
          <a:endParaRPr lang="en-IN"/>
        </a:p>
      </dgm:t>
    </dgm:pt>
    <dgm:pt modelId="{28577526-E8B1-4117-ABB4-1C3973841C2B}">
      <dgm:prSet phldrT="[Text]" phldr="0"/>
      <dgm:spPr/>
      <dgm:t>
        <a:bodyPr/>
        <a:lstStyle/>
        <a:p>
          <a:r>
            <a:rPr lang="en-US" dirty="0"/>
            <a:t>Landscaping and maintenance of open space</a:t>
          </a:r>
          <a:endParaRPr lang="en-IN" dirty="0"/>
        </a:p>
      </dgm:t>
    </dgm:pt>
    <dgm:pt modelId="{21E774B3-F216-4061-BBFF-B328D822C3C6}" type="parTrans" cxnId="{0F21EA75-C0D6-4715-A200-704901BE53E5}">
      <dgm:prSet/>
      <dgm:spPr/>
      <dgm:t>
        <a:bodyPr/>
        <a:lstStyle/>
        <a:p>
          <a:endParaRPr lang="en-IN"/>
        </a:p>
      </dgm:t>
    </dgm:pt>
    <dgm:pt modelId="{D003134F-E001-4A8F-9C60-2622C941236E}" type="sibTrans" cxnId="{0F21EA75-C0D6-4715-A200-704901BE53E5}">
      <dgm:prSet/>
      <dgm:spPr/>
      <dgm:t>
        <a:bodyPr/>
        <a:lstStyle/>
        <a:p>
          <a:endParaRPr lang="en-IN"/>
        </a:p>
      </dgm:t>
    </dgm:pt>
    <dgm:pt modelId="{2CBB7D8E-CB27-427C-B85D-6E0A65662D40}">
      <dgm:prSet phldrT="[Text]" phldr="0"/>
      <dgm:spPr/>
      <dgm:t>
        <a:bodyPr/>
        <a:lstStyle/>
        <a:p>
          <a:r>
            <a:rPr lang="en-US" dirty="0"/>
            <a:t>No leaking of taps, pipes, tanks </a:t>
          </a:r>
          <a:r>
            <a:rPr lang="en-US" dirty="0" err="1"/>
            <a:t>etc</a:t>
          </a:r>
          <a:endParaRPr lang="en-IN" dirty="0"/>
        </a:p>
      </dgm:t>
    </dgm:pt>
    <dgm:pt modelId="{A3B3E069-2CBC-41F2-8982-9EE71083001C}" type="parTrans" cxnId="{078A6211-CCE0-462B-B7DE-9DAEC448C9E1}">
      <dgm:prSet/>
      <dgm:spPr/>
      <dgm:t>
        <a:bodyPr/>
        <a:lstStyle/>
        <a:p>
          <a:endParaRPr lang="en-IN"/>
        </a:p>
      </dgm:t>
    </dgm:pt>
    <dgm:pt modelId="{0AEA8B3D-D1CD-4321-9E3B-1B501DFC148E}" type="sibTrans" cxnId="{078A6211-CCE0-462B-B7DE-9DAEC448C9E1}">
      <dgm:prSet/>
      <dgm:spPr/>
      <dgm:t>
        <a:bodyPr/>
        <a:lstStyle/>
        <a:p>
          <a:endParaRPr lang="en-IN"/>
        </a:p>
      </dgm:t>
    </dgm:pt>
    <dgm:pt modelId="{EBC52CEC-9592-4B38-AD98-CF69F19BA66C}">
      <dgm:prSet phldrT="[Text]" phldr="0"/>
      <dgm:spPr/>
      <dgm:t>
        <a:bodyPr/>
        <a:lstStyle/>
        <a:p>
          <a:r>
            <a:rPr lang="en-US"/>
            <a:t>Pest and rodent control</a:t>
          </a:r>
          <a:endParaRPr lang="en-IN" dirty="0"/>
        </a:p>
      </dgm:t>
    </dgm:pt>
    <dgm:pt modelId="{D09664EC-9ABC-4759-8C07-2B6DE761AAC7}" type="parTrans" cxnId="{D3B24434-C4C2-4AA1-91B7-7C7F95697ACA}">
      <dgm:prSet/>
      <dgm:spPr/>
      <dgm:t>
        <a:bodyPr/>
        <a:lstStyle/>
        <a:p>
          <a:endParaRPr lang="en-IN"/>
        </a:p>
      </dgm:t>
    </dgm:pt>
    <dgm:pt modelId="{7D70627A-EA2C-4760-A8DF-AFFCAAF20D2D}" type="sibTrans" cxnId="{D3B24434-C4C2-4AA1-91B7-7C7F95697ACA}">
      <dgm:prSet/>
      <dgm:spPr/>
      <dgm:t>
        <a:bodyPr/>
        <a:lstStyle/>
        <a:p>
          <a:endParaRPr lang="en-IN"/>
        </a:p>
      </dgm:t>
    </dgm:pt>
    <dgm:pt modelId="{0B25B736-A3F2-4117-AF10-DFED4CBB5723}">
      <dgm:prSet phldrT="[Text]" phldr="0"/>
      <dgm:spPr/>
      <dgm:t>
        <a:bodyPr/>
        <a:lstStyle/>
        <a:p>
          <a:r>
            <a:rPr lang="en-US"/>
            <a:t>Condemnation</a:t>
          </a:r>
          <a:endParaRPr lang="en-IN" dirty="0"/>
        </a:p>
      </dgm:t>
    </dgm:pt>
    <dgm:pt modelId="{A5AE07A3-B796-4B5F-A2F3-87A07FA46B8E}" type="parTrans" cxnId="{D0663F08-41E8-4EA6-B4D7-4EF8A8CA8DF9}">
      <dgm:prSet/>
      <dgm:spPr/>
      <dgm:t>
        <a:bodyPr/>
        <a:lstStyle/>
        <a:p>
          <a:endParaRPr lang="en-IN"/>
        </a:p>
      </dgm:t>
    </dgm:pt>
    <dgm:pt modelId="{AE4641D5-27D5-4980-9DC7-67D26BD6C572}" type="sibTrans" cxnId="{D0663F08-41E8-4EA6-B4D7-4EF8A8CA8DF9}">
      <dgm:prSet/>
      <dgm:spPr/>
      <dgm:t>
        <a:bodyPr/>
        <a:lstStyle/>
        <a:p>
          <a:endParaRPr lang="en-IN"/>
        </a:p>
      </dgm:t>
    </dgm:pt>
    <dgm:pt modelId="{215A18A5-2A8F-4CEF-9701-6BE5C3D8FF8F}">
      <dgm:prSet phldrT="[Text]" phldr="0"/>
      <dgm:spPr/>
      <dgm:t>
        <a:bodyPr/>
        <a:lstStyle/>
        <a:p>
          <a:r>
            <a:rPr lang="en-US"/>
            <a:t>Clean and hygieing surrounding</a:t>
          </a:r>
          <a:endParaRPr lang="en-IN" dirty="0"/>
        </a:p>
      </dgm:t>
    </dgm:pt>
    <dgm:pt modelId="{B3B9463F-F5D0-40AE-89AC-987A75783865}" type="parTrans" cxnId="{8DEF65D7-EB67-4ACC-8CE9-BB446F5B0EA1}">
      <dgm:prSet/>
      <dgm:spPr/>
      <dgm:t>
        <a:bodyPr/>
        <a:lstStyle/>
        <a:p>
          <a:endParaRPr lang="en-IN"/>
        </a:p>
      </dgm:t>
    </dgm:pt>
    <dgm:pt modelId="{4022F179-B6F3-4A33-B217-FFF055534C70}" type="sibTrans" cxnId="{8DEF65D7-EB67-4ACC-8CE9-BB446F5B0EA1}">
      <dgm:prSet/>
      <dgm:spPr/>
      <dgm:t>
        <a:bodyPr/>
        <a:lstStyle/>
        <a:p>
          <a:endParaRPr lang="en-IN"/>
        </a:p>
      </dgm:t>
    </dgm:pt>
    <dgm:pt modelId="{0AC74B56-7E4D-42DD-8371-B09F00584F62}" type="pres">
      <dgm:prSet presAssocID="{38F65337-71EC-4E31-B569-BA06B4427483}" presName="diagram" presStyleCnt="0">
        <dgm:presLayoutVars>
          <dgm:dir/>
          <dgm:resizeHandles val="exact"/>
        </dgm:presLayoutVars>
      </dgm:prSet>
      <dgm:spPr/>
    </dgm:pt>
    <dgm:pt modelId="{3ED4B931-B1CE-40CC-8E67-4660823D299B}" type="pres">
      <dgm:prSet presAssocID="{6E624700-3E3D-4159-8692-6ABC5A48988A}" presName="node" presStyleLbl="node1" presStyleIdx="0" presStyleCnt="8">
        <dgm:presLayoutVars>
          <dgm:bulletEnabled val="1"/>
        </dgm:presLayoutVars>
      </dgm:prSet>
      <dgm:spPr/>
    </dgm:pt>
    <dgm:pt modelId="{DA1384AD-570E-460D-83CF-4B34E2827663}" type="pres">
      <dgm:prSet presAssocID="{3A752199-0675-467F-8391-C7BBDAC47537}" presName="sibTrans" presStyleCnt="0"/>
      <dgm:spPr/>
    </dgm:pt>
    <dgm:pt modelId="{D6FCBFCD-39AF-47C3-87F4-2BD807FD5FE6}" type="pres">
      <dgm:prSet presAssocID="{0B13EA0C-FEAD-4B8D-9598-1E8E0BC515CF}" presName="node" presStyleLbl="node1" presStyleIdx="1" presStyleCnt="8">
        <dgm:presLayoutVars>
          <dgm:bulletEnabled val="1"/>
        </dgm:presLayoutVars>
      </dgm:prSet>
      <dgm:spPr/>
    </dgm:pt>
    <dgm:pt modelId="{D70067A3-C751-4709-9383-A73CB15DA34A}" type="pres">
      <dgm:prSet presAssocID="{BE6717DA-5BFC-4899-B4FD-E5C2B0E647D4}" presName="sibTrans" presStyleCnt="0"/>
      <dgm:spPr/>
    </dgm:pt>
    <dgm:pt modelId="{1EEFDC66-4CF6-410D-AAA9-0A9D82A95C8E}" type="pres">
      <dgm:prSet presAssocID="{E5FB3EB4-E5FC-4FE2-8015-A1FF91D81535}" presName="node" presStyleLbl="node1" presStyleIdx="2" presStyleCnt="8">
        <dgm:presLayoutVars>
          <dgm:bulletEnabled val="1"/>
        </dgm:presLayoutVars>
      </dgm:prSet>
      <dgm:spPr/>
    </dgm:pt>
    <dgm:pt modelId="{6C3ABD2F-5041-43FB-8A7D-32D7BC7F0ABB}" type="pres">
      <dgm:prSet presAssocID="{05B58014-BDA0-43C0-83BB-13730A5F5F95}" presName="sibTrans" presStyleCnt="0"/>
      <dgm:spPr/>
    </dgm:pt>
    <dgm:pt modelId="{C68AC466-32DE-48C8-901E-4AC2724F2334}" type="pres">
      <dgm:prSet presAssocID="{28577526-E8B1-4117-ABB4-1C3973841C2B}" presName="node" presStyleLbl="node1" presStyleIdx="3" presStyleCnt="8">
        <dgm:presLayoutVars>
          <dgm:bulletEnabled val="1"/>
        </dgm:presLayoutVars>
      </dgm:prSet>
      <dgm:spPr/>
    </dgm:pt>
    <dgm:pt modelId="{854037D0-EC16-4DE3-9FAA-9FF885D643DF}" type="pres">
      <dgm:prSet presAssocID="{D003134F-E001-4A8F-9C60-2622C941236E}" presName="sibTrans" presStyleCnt="0"/>
      <dgm:spPr/>
    </dgm:pt>
    <dgm:pt modelId="{1D6A761C-78F1-4BC9-9D6E-DA15047F5270}" type="pres">
      <dgm:prSet presAssocID="{2CBB7D8E-CB27-427C-B85D-6E0A65662D40}" presName="node" presStyleLbl="node1" presStyleIdx="4" presStyleCnt="8">
        <dgm:presLayoutVars>
          <dgm:bulletEnabled val="1"/>
        </dgm:presLayoutVars>
      </dgm:prSet>
      <dgm:spPr/>
    </dgm:pt>
    <dgm:pt modelId="{CE372A0D-FCB0-4438-927F-4AF16DE7DA2A}" type="pres">
      <dgm:prSet presAssocID="{0AEA8B3D-D1CD-4321-9E3B-1B501DFC148E}" presName="sibTrans" presStyleCnt="0"/>
      <dgm:spPr/>
    </dgm:pt>
    <dgm:pt modelId="{C2483C32-6E77-4E09-A677-2B487F03B9B1}" type="pres">
      <dgm:prSet presAssocID="{EBC52CEC-9592-4B38-AD98-CF69F19BA66C}" presName="node" presStyleLbl="node1" presStyleIdx="5" presStyleCnt="8">
        <dgm:presLayoutVars>
          <dgm:bulletEnabled val="1"/>
        </dgm:presLayoutVars>
      </dgm:prSet>
      <dgm:spPr/>
    </dgm:pt>
    <dgm:pt modelId="{2D196982-59C1-4544-8A05-B9624F03DDCA}" type="pres">
      <dgm:prSet presAssocID="{7D70627A-EA2C-4760-A8DF-AFFCAAF20D2D}" presName="sibTrans" presStyleCnt="0"/>
      <dgm:spPr/>
    </dgm:pt>
    <dgm:pt modelId="{03255832-F49B-4E8F-9E99-EF4554DEA6EB}" type="pres">
      <dgm:prSet presAssocID="{0B25B736-A3F2-4117-AF10-DFED4CBB5723}" presName="node" presStyleLbl="node1" presStyleIdx="6" presStyleCnt="8">
        <dgm:presLayoutVars>
          <dgm:bulletEnabled val="1"/>
        </dgm:presLayoutVars>
      </dgm:prSet>
      <dgm:spPr/>
    </dgm:pt>
    <dgm:pt modelId="{C57D2A43-4214-46F7-B94D-B0313B771DFF}" type="pres">
      <dgm:prSet presAssocID="{AE4641D5-27D5-4980-9DC7-67D26BD6C572}" presName="sibTrans" presStyleCnt="0"/>
      <dgm:spPr/>
    </dgm:pt>
    <dgm:pt modelId="{5664E9D1-DE03-478F-9DD0-1BD3876EEF2D}" type="pres">
      <dgm:prSet presAssocID="{215A18A5-2A8F-4CEF-9701-6BE5C3D8FF8F}" presName="node" presStyleLbl="node1" presStyleIdx="7" presStyleCnt="8">
        <dgm:presLayoutVars>
          <dgm:bulletEnabled val="1"/>
        </dgm:presLayoutVars>
      </dgm:prSet>
      <dgm:spPr/>
    </dgm:pt>
  </dgm:ptLst>
  <dgm:cxnLst>
    <dgm:cxn modelId="{D0663F08-41E8-4EA6-B4D7-4EF8A8CA8DF9}" srcId="{38F65337-71EC-4E31-B569-BA06B4427483}" destId="{0B25B736-A3F2-4117-AF10-DFED4CBB5723}" srcOrd="6" destOrd="0" parTransId="{A5AE07A3-B796-4B5F-A2F3-87A07FA46B8E}" sibTransId="{AE4641D5-27D5-4980-9DC7-67D26BD6C572}"/>
    <dgm:cxn modelId="{078A6211-CCE0-462B-B7DE-9DAEC448C9E1}" srcId="{38F65337-71EC-4E31-B569-BA06B4427483}" destId="{2CBB7D8E-CB27-427C-B85D-6E0A65662D40}" srcOrd="4" destOrd="0" parTransId="{A3B3E069-2CBC-41F2-8982-9EE71083001C}" sibTransId="{0AEA8B3D-D1CD-4321-9E3B-1B501DFC148E}"/>
    <dgm:cxn modelId="{AE90101A-5E5C-4843-91F7-DF4C2E9AD2B2}" type="presOf" srcId="{2CBB7D8E-CB27-427C-B85D-6E0A65662D40}" destId="{1D6A761C-78F1-4BC9-9D6E-DA15047F5270}" srcOrd="0" destOrd="0" presId="urn:microsoft.com/office/officeart/2005/8/layout/default"/>
    <dgm:cxn modelId="{2C9ECF28-3FD0-4058-AA9E-2EC92CDF453D}" type="presOf" srcId="{215A18A5-2A8F-4CEF-9701-6BE5C3D8FF8F}" destId="{5664E9D1-DE03-478F-9DD0-1BD3876EEF2D}" srcOrd="0" destOrd="0" presId="urn:microsoft.com/office/officeart/2005/8/layout/default"/>
    <dgm:cxn modelId="{2242FB33-E05E-4E62-BF4B-CC10A2D85056}" type="presOf" srcId="{EBC52CEC-9592-4B38-AD98-CF69F19BA66C}" destId="{C2483C32-6E77-4E09-A677-2B487F03B9B1}" srcOrd="0" destOrd="0" presId="urn:microsoft.com/office/officeart/2005/8/layout/default"/>
    <dgm:cxn modelId="{D3B24434-C4C2-4AA1-91B7-7C7F95697ACA}" srcId="{38F65337-71EC-4E31-B569-BA06B4427483}" destId="{EBC52CEC-9592-4B38-AD98-CF69F19BA66C}" srcOrd="5" destOrd="0" parTransId="{D09664EC-9ABC-4759-8C07-2B6DE761AAC7}" sibTransId="{7D70627A-EA2C-4760-A8DF-AFFCAAF20D2D}"/>
    <dgm:cxn modelId="{0F21EA75-C0D6-4715-A200-704901BE53E5}" srcId="{38F65337-71EC-4E31-B569-BA06B4427483}" destId="{28577526-E8B1-4117-ABB4-1C3973841C2B}" srcOrd="3" destOrd="0" parTransId="{21E774B3-F216-4061-BBFF-B328D822C3C6}" sibTransId="{D003134F-E001-4A8F-9C60-2622C941236E}"/>
    <dgm:cxn modelId="{80DB3476-93C3-4C30-843C-08AAEEE6038E}" type="presOf" srcId="{28577526-E8B1-4117-ABB4-1C3973841C2B}" destId="{C68AC466-32DE-48C8-901E-4AC2724F2334}" srcOrd="0" destOrd="0" presId="urn:microsoft.com/office/officeart/2005/8/layout/default"/>
    <dgm:cxn modelId="{2A55BE7B-03FA-4BCC-A8A6-E2109D4BFB74}" type="presOf" srcId="{38F65337-71EC-4E31-B569-BA06B4427483}" destId="{0AC74B56-7E4D-42DD-8371-B09F00584F62}" srcOrd="0" destOrd="0" presId="urn:microsoft.com/office/officeart/2005/8/layout/default"/>
    <dgm:cxn modelId="{92EB48A1-37EE-4240-BB4A-4BB874EA4A27}" type="presOf" srcId="{0B25B736-A3F2-4117-AF10-DFED4CBB5723}" destId="{03255832-F49B-4E8F-9E99-EF4554DEA6EB}" srcOrd="0" destOrd="0" presId="urn:microsoft.com/office/officeart/2005/8/layout/default"/>
    <dgm:cxn modelId="{DE76D8A5-7708-49AA-AB39-392EE4863EA0}" srcId="{38F65337-71EC-4E31-B569-BA06B4427483}" destId="{E5FB3EB4-E5FC-4FE2-8015-A1FF91D81535}" srcOrd="2" destOrd="0" parTransId="{0275BBC7-3920-4055-96C3-CAA88482F703}" sibTransId="{05B58014-BDA0-43C0-83BB-13730A5F5F95}"/>
    <dgm:cxn modelId="{8CF74FAF-0FB3-4D54-9C1B-82D6C783317C}" srcId="{38F65337-71EC-4E31-B569-BA06B4427483}" destId="{0B13EA0C-FEAD-4B8D-9598-1E8E0BC515CF}" srcOrd="1" destOrd="0" parTransId="{51780B25-5BE6-4CDF-8FE8-4D723BB97141}" sibTransId="{BE6717DA-5BFC-4899-B4FD-E5C2B0E647D4}"/>
    <dgm:cxn modelId="{BD56F1B8-8C69-493C-8287-17DE0EABF08C}" type="presOf" srcId="{0B13EA0C-FEAD-4B8D-9598-1E8E0BC515CF}" destId="{D6FCBFCD-39AF-47C3-87F4-2BD807FD5FE6}" srcOrd="0" destOrd="0" presId="urn:microsoft.com/office/officeart/2005/8/layout/default"/>
    <dgm:cxn modelId="{19A0EDC9-1231-4B56-919A-C1185D65FBA9}" srcId="{38F65337-71EC-4E31-B569-BA06B4427483}" destId="{6E624700-3E3D-4159-8692-6ABC5A48988A}" srcOrd="0" destOrd="0" parTransId="{27594FC0-61D3-4EB9-8665-0EB9330F6EBF}" sibTransId="{3A752199-0675-467F-8391-C7BBDAC47537}"/>
    <dgm:cxn modelId="{4B02F6C9-0FE8-4913-92C5-485A8666A17D}" type="presOf" srcId="{E5FB3EB4-E5FC-4FE2-8015-A1FF91D81535}" destId="{1EEFDC66-4CF6-410D-AAA9-0A9D82A95C8E}" srcOrd="0" destOrd="0" presId="urn:microsoft.com/office/officeart/2005/8/layout/default"/>
    <dgm:cxn modelId="{8DEF65D7-EB67-4ACC-8CE9-BB446F5B0EA1}" srcId="{38F65337-71EC-4E31-B569-BA06B4427483}" destId="{215A18A5-2A8F-4CEF-9701-6BE5C3D8FF8F}" srcOrd="7" destOrd="0" parTransId="{B3B9463F-F5D0-40AE-89AC-987A75783865}" sibTransId="{4022F179-B6F3-4A33-B217-FFF055534C70}"/>
    <dgm:cxn modelId="{F5C02EDF-F9E3-49F9-A28A-AE7FE4BFAA79}" type="presOf" srcId="{6E624700-3E3D-4159-8692-6ABC5A48988A}" destId="{3ED4B931-B1CE-40CC-8E67-4660823D299B}" srcOrd="0" destOrd="0" presId="urn:microsoft.com/office/officeart/2005/8/layout/default"/>
    <dgm:cxn modelId="{EF2782D7-3937-468F-8F05-9FBE0A199BC8}" type="presParOf" srcId="{0AC74B56-7E4D-42DD-8371-B09F00584F62}" destId="{3ED4B931-B1CE-40CC-8E67-4660823D299B}" srcOrd="0" destOrd="0" presId="urn:microsoft.com/office/officeart/2005/8/layout/default"/>
    <dgm:cxn modelId="{D2D8D44D-D103-42C3-B568-D65BA2348845}" type="presParOf" srcId="{0AC74B56-7E4D-42DD-8371-B09F00584F62}" destId="{DA1384AD-570E-460D-83CF-4B34E2827663}" srcOrd="1" destOrd="0" presId="urn:microsoft.com/office/officeart/2005/8/layout/default"/>
    <dgm:cxn modelId="{F572E34D-3852-4DAE-9E37-B3FEC69D6682}" type="presParOf" srcId="{0AC74B56-7E4D-42DD-8371-B09F00584F62}" destId="{D6FCBFCD-39AF-47C3-87F4-2BD807FD5FE6}" srcOrd="2" destOrd="0" presId="urn:microsoft.com/office/officeart/2005/8/layout/default"/>
    <dgm:cxn modelId="{ACBF3ABD-7E43-4232-B90B-D9CF2F8ED0FD}" type="presParOf" srcId="{0AC74B56-7E4D-42DD-8371-B09F00584F62}" destId="{D70067A3-C751-4709-9383-A73CB15DA34A}" srcOrd="3" destOrd="0" presId="urn:microsoft.com/office/officeart/2005/8/layout/default"/>
    <dgm:cxn modelId="{8CB53987-5DBA-441E-89D7-014B890FBD86}" type="presParOf" srcId="{0AC74B56-7E4D-42DD-8371-B09F00584F62}" destId="{1EEFDC66-4CF6-410D-AAA9-0A9D82A95C8E}" srcOrd="4" destOrd="0" presId="urn:microsoft.com/office/officeart/2005/8/layout/default"/>
    <dgm:cxn modelId="{96B7F7CB-80C9-4E09-934C-F720E004C864}" type="presParOf" srcId="{0AC74B56-7E4D-42DD-8371-B09F00584F62}" destId="{6C3ABD2F-5041-43FB-8A7D-32D7BC7F0ABB}" srcOrd="5" destOrd="0" presId="urn:microsoft.com/office/officeart/2005/8/layout/default"/>
    <dgm:cxn modelId="{4C82D373-D299-432B-BBA5-4C9FE97955E1}" type="presParOf" srcId="{0AC74B56-7E4D-42DD-8371-B09F00584F62}" destId="{C68AC466-32DE-48C8-901E-4AC2724F2334}" srcOrd="6" destOrd="0" presId="urn:microsoft.com/office/officeart/2005/8/layout/default"/>
    <dgm:cxn modelId="{A9EAA120-7A41-4453-B41A-27BD528B7C35}" type="presParOf" srcId="{0AC74B56-7E4D-42DD-8371-B09F00584F62}" destId="{854037D0-EC16-4DE3-9FAA-9FF885D643DF}" srcOrd="7" destOrd="0" presId="urn:microsoft.com/office/officeart/2005/8/layout/default"/>
    <dgm:cxn modelId="{06C2E7BD-E562-448F-B111-6F58888E3D74}" type="presParOf" srcId="{0AC74B56-7E4D-42DD-8371-B09F00584F62}" destId="{1D6A761C-78F1-4BC9-9D6E-DA15047F5270}" srcOrd="8" destOrd="0" presId="urn:microsoft.com/office/officeart/2005/8/layout/default"/>
    <dgm:cxn modelId="{9CF3DB7B-4F82-4D39-9DB4-46A4582B2C26}" type="presParOf" srcId="{0AC74B56-7E4D-42DD-8371-B09F00584F62}" destId="{CE372A0D-FCB0-4438-927F-4AF16DE7DA2A}" srcOrd="9" destOrd="0" presId="urn:microsoft.com/office/officeart/2005/8/layout/default"/>
    <dgm:cxn modelId="{D9C6FC05-FFA3-4A25-9F8C-D66B0AF0EACA}" type="presParOf" srcId="{0AC74B56-7E4D-42DD-8371-B09F00584F62}" destId="{C2483C32-6E77-4E09-A677-2B487F03B9B1}" srcOrd="10" destOrd="0" presId="urn:microsoft.com/office/officeart/2005/8/layout/default"/>
    <dgm:cxn modelId="{EF304171-3626-4FF8-B6C0-EAE8A1D43FC8}" type="presParOf" srcId="{0AC74B56-7E4D-42DD-8371-B09F00584F62}" destId="{2D196982-59C1-4544-8A05-B9624F03DDCA}" srcOrd="11" destOrd="0" presId="urn:microsoft.com/office/officeart/2005/8/layout/default"/>
    <dgm:cxn modelId="{39E759CE-E970-4EEB-BB42-86365716915A}" type="presParOf" srcId="{0AC74B56-7E4D-42DD-8371-B09F00584F62}" destId="{03255832-F49B-4E8F-9E99-EF4554DEA6EB}" srcOrd="12" destOrd="0" presId="urn:microsoft.com/office/officeart/2005/8/layout/default"/>
    <dgm:cxn modelId="{FB0D69CD-FE52-4E16-9886-2139A79C5CFB}" type="presParOf" srcId="{0AC74B56-7E4D-42DD-8371-B09F00584F62}" destId="{C57D2A43-4214-46F7-B94D-B0313B771DFF}" srcOrd="13" destOrd="0" presId="urn:microsoft.com/office/officeart/2005/8/layout/default"/>
    <dgm:cxn modelId="{C363D8EA-F23C-42C1-8B05-EC96B0FC3F93}" type="presParOf" srcId="{0AC74B56-7E4D-42DD-8371-B09F00584F62}" destId="{5664E9D1-DE03-478F-9DD0-1BD3876EEF2D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06DE8-7EA5-46C9-A375-DDA37F6EF5B3}">
      <dsp:nvSpPr>
        <dsp:cNvPr id="0" name=""/>
        <dsp:cNvSpPr/>
      </dsp:nvSpPr>
      <dsp:spPr>
        <a:xfrm>
          <a:off x="2975998" y="-121626"/>
          <a:ext cx="1908854" cy="135396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Cambria" panose="02040503050406030204" pitchFamily="18" charset="0"/>
              <a:ea typeface="Cambria" panose="02040503050406030204" pitchFamily="18" charset="0"/>
              <a:cs typeface="Roboto"/>
              <a:sym typeface="Roboto"/>
            </a:rPr>
            <a:t>D1 Maintenance &amp; upkeep of the facility</a:t>
          </a:r>
          <a:endParaRPr lang="en-IN" sz="18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042093" y="-55531"/>
        <a:ext cx="1776664" cy="1221773"/>
      </dsp:txXfrm>
    </dsp:sp>
    <dsp:sp modelId="{D9ED228B-D9C5-466E-81B0-0F6FD663DA05}">
      <dsp:nvSpPr>
        <dsp:cNvPr id="0" name=""/>
        <dsp:cNvSpPr/>
      </dsp:nvSpPr>
      <dsp:spPr>
        <a:xfrm>
          <a:off x="3088082" y="738961"/>
          <a:ext cx="4377962" cy="4377962"/>
        </a:xfrm>
        <a:custGeom>
          <a:avLst/>
          <a:gdLst/>
          <a:ahLst/>
          <a:cxnLst/>
          <a:rect l="0" t="0" r="0" b="0"/>
          <a:pathLst>
            <a:path>
              <a:moveTo>
                <a:pt x="1812035" y="32699"/>
              </a:moveTo>
              <a:arcTo wR="2188981" hR="2188981" stAng="15605049" swAng="2440436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2904A-8786-4D3F-9B55-54DAE69D0570}">
      <dsp:nvSpPr>
        <dsp:cNvPr id="0" name=""/>
        <dsp:cNvSpPr/>
      </dsp:nvSpPr>
      <dsp:spPr>
        <a:xfrm>
          <a:off x="5676104" y="1054853"/>
          <a:ext cx="2095759" cy="1190029"/>
        </a:xfrm>
        <a:prstGeom prst="roundRect">
          <a:avLst/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Cambria" panose="02040503050406030204" pitchFamily="18" charset="0"/>
              <a:ea typeface="Cambria" panose="02040503050406030204" pitchFamily="18" charset="0"/>
              <a:cs typeface="Roboto"/>
              <a:sym typeface="Roboto"/>
            </a:rPr>
            <a:t>D2 Storage, inventory management &amp; dispensing of drugs</a:t>
          </a:r>
          <a:endParaRPr lang="en-IN" sz="1800" b="1" kern="1200" dirty="0"/>
        </a:p>
      </dsp:txBody>
      <dsp:txXfrm>
        <a:off x="5734196" y="1112945"/>
        <a:ext cx="1979575" cy="1073845"/>
      </dsp:txXfrm>
    </dsp:sp>
    <dsp:sp modelId="{E1EFCB0B-488E-4411-B48A-A4D4C08DFFD9}">
      <dsp:nvSpPr>
        <dsp:cNvPr id="0" name=""/>
        <dsp:cNvSpPr/>
      </dsp:nvSpPr>
      <dsp:spPr>
        <a:xfrm>
          <a:off x="2513733" y="-55342"/>
          <a:ext cx="4377962" cy="4377962"/>
        </a:xfrm>
        <a:custGeom>
          <a:avLst/>
          <a:gdLst/>
          <a:ahLst/>
          <a:cxnLst/>
          <a:rect l="0" t="0" r="0" b="0"/>
          <a:pathLst>
            <a:path>
              <a:moveTo>
                <a:pt x="4374630" y="2309718"/>
              </a:moveTo>
              <a:arcTo wR="2188981" hR="2188981" stAng="189711" swAng="1475046"/>
            </a:path>
          </a:pathLst>
        </a:custGeom>
        <a:noFill/>
        <a:ln w="9525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74E7A-47EA-4522-9E96-393A5A5BAD40}">
      <dsp:nvSpPr>
        <dsp:cNvPr id="0" name=""/>
        <dsp:cNvSpPr/>
      </dsp:nvSpPr>
      <dsp:spPr>
        <a:xfrm>
          <a:off x="5182591" y="3161126"/>
          <a:ext cx="2513069" cy="1355404"/>
        </a:xfrm>
        <a:prstGeom prst="roundRect">
          <a:avLst/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Cambria" panose="02040503050406030204" pitchFamily="18" charset="0"/>
              <a:ea typeface="Cambria" panose="02040503050406030204" pitchFamily="18" charset="0"/>
              <a:cs typeface="Roboto"/>
              <a:sym typeface="Roboto"/>
            </a:rPr>
            <a:t>D4 Transparency &amp; accountability</a:t>
          </a:r>
          <a:endParaRPr lang="en-IN" sz="1800" b="1" kern="1200" dirty="0"/>
        </a:p>
      </dsp:txBody>
      <dsp:txXfrm>
        <a:off x="5248756" y="3227291"/>
        <a:ext cx="2380739" cy="1223074"/>
      </dsp:txXfrm>
    </dsp:sp>
    <dsp:sp modelId="{4CBAA0C9-B29F-40DD-95FB-3B2A166B6914}">
      <dsp:nvSpPr>
        <dsp:cNvPr id="0" name=""/>
        <dsp:cNvSpPr/>
      </dsp:nvSpPr>
      <dsp:spPr>
        <a:xfrm>
          <a:off x="2996837" y="302219"/>
          <a:ext cx="4377962" cy="4377962"/>
        </a:xfrm>
        <a:custGeom>
          <a:avLst/>
          <a:gdLst/>
          <a:ahLst/>
          <a:cxnLst/>
          <a:rect l="0" t="0" r="0" b="0"/>
          <a:pathLst>
            <a:path>
              <a:moveTo>
                <a:pt x="3009673" y="4218292"/>
              </a:moveTo>
              <a:arcTo wR="2188981" hR="2188981" stAng="4078839" swAng="1641119"/>
            </a:path>
          </a:pathLst>
        </a:custGeom>
        <a:noFill/>
        <a:ln w="9525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0D648B-1098-4AC2-B537-91682FD15658}">
      <dsp:nvSpPr>
        <dsp:cNvPr id="0" name=""/>
        <dsp:cNvSpPr/>
      </dsp:nvSpPr>
      <dsp:spPr>
        <a:xfrm>
          <a:off x="2888979" y="4430910"/>
          <a:ext cx="2082892" cy="1004814"/>
        </a:xfrm>
        <a:prstGeom prst="roundRect">
          <a:avLst/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Cambria" panose="02040503050406030204" pitchFamily="18" charset="0"/>
              <a:ea typeface="Cambria" panose="02040503050406030204" pitchFamily="18" charset="0"/>
              <a:cs typeface="Roboto"/>
              <a:sym typeface="Roboto"/>
            </a:rPr>
            <a:t>D5 Health promotion &amp; disease prevention</a:t>
          </a:r>
          <a:endParaRPr lang="en-IN" sz="1800" b="1" kern="1200" dirty="0"/>
        </a:p>
      </dsp:txBody>
      <dsp:txXfrm>
        <a:off x="2938030" y="4479961"/>
        <a:ext cx="1984790" cy="906712"/>
      </dsp:txXfrm>
    </dsp:sp>
    <dsp:sp modelId="{642B82CB-686A-481B-AC5C-B2040C42920A}">
      <dsp:nvSpPr>
        <dsp:cNvPr id="0" name=""/>
        <dsp:cNvSpPr/>
      </dsp:nvSpPr>
      <dsp:spPr>
        <a:xfrm>
          <a:off x="516376" y="299453"/>
          <a:ext cx="4377962" cy="4377962"/>
        </a:xfrm>
        <a:custGeom>
          <a:avLst/>
          <a:gdLst/>
          <a:ahLst/>
          <a:cxnLst/>
          <a:rect l="0" t="0" r="0" b="0"/>
          <a:pathLst>
            <a:path>
              <a:moveTo>
                <a:pt x="2360456" y="4371236"/>
              </a:moveTo>
              <a:arcTo wR="2188981" hR="2188981" stAng="5130426" swAng="1901168"/>
            </a:path>
          </a:pathLst>
        </a:custGeom>
        <a:noFill/>
        <a:ln w="9525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E80FF-6F4B-4733-964B-36DF6709D80E}">
      <dsp:nvSpPr>
        <dsp:cNvPr id="0" name=""/>
        <dsp:cNvSpPr/>
      </dsp:nvSpPr>
      <dsp:spPr>
        <a:xfrm>
          <a:off x="228075" y="2799496"/>
          <a:ext cx="2081434" cy="1630372"/>
        </a:xfrm>
        <a:prstGeom prst="roundRect">
          <a:avLst/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Cambria" panose="02040503050406030204" pitchFamily="18" charset="0"/>
              <a:ea typeface="Cambria" panose="02040503050406030204" pitchFamily="18" charset="0"/>
              <a:cs typeface="Roboto"/>
              <a:sym typeface="Roboto"/>
            </a:rPr>
            <a:t>D6 Statutory &amp; regulatory requirements</a:t>
          </a:r>
          <a:endParaRPr lang="en-US" sz="1800" b="1" kern="1200" dirty="0">
            <a:latin typeface="Cambria" panose="02040503050406030204" pitchFamily="18" charset="0"/>
            <a:ea typeface="Cambria" panose="02040503050406030204" pitchFamily="18" charset="0"/>
            <a:cs typeface="Roboto"/>
            <a:sym typeface="Roboto"/>
          </a:endParaRPr>
        </a:p>
      </dsp:txBody>
      <dsp:txXfrm>
        <a:off x="307663" y="2879084"/>
        <a:ext cx="1922258" cy="1471196"/>
      </dsp:txXfrm>
    </dsp:sp>
    <dsp:sp modelId="{B1C4E045-4097-476B-AA6B-E67836223617}">
      <dsp:nvSpPr>
        <dsp:cNvPr id="0" name=""/>
        <dsp:cNvSpPr/>
      </dsp:nvSpPr>
      <dsp:spPr>
        <a:xfrm>
          <a:off x="1011994" y="1321421"/>
          <a:ext cx="4377962" cy="4377962"/>
        </a:xfrm>
        <a:custGeom>
          <a:avLst/>
          <a:gdLst/>
          <a:ahLst/>
          <a:cxnLst/>
          <a:rect l="0" t="0" r="0" b="0"/>
          <a:pathLst>
            <a:path>
              <a:moveTo>
                <a:pt x="120394" y="1473029"/>
              </a:moveTo>
              <a:arcTo wR="2188981" hR="2188981" stAng="11945465" swAng="823549"/>
            </a:path>
          </a:pathLst>
        </a:custGeom>
        <a:noFill/>
        <a:ln w="9525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526B3C-9688-4854-B4F6-29BE0D5A7B85}">
      <dsp:nvSpPr>
        <dsp:cNvPr id="0" name=""/>
        <dsp:cNvSpPr/>
      </dsp:nvSpPr>
      <dsp:spPr>
        <a:xfrm>
          <a:off x="685265" y="818295"/>
          <a:ext cx="1849555" cy="1501293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Cambria" panose="02040503050406030204" pitchFamily="18" charset="0"/>
              <a:ea typeface="Cambria" panose="02040503050406030204" pitchFamily="18" charset="0"/>
              <a:cs typeface="Roboto"/>
              <a:sym typeface="Roboto"/>
            </a:rPr>
            <a:t>D3 Progressive use of digital technology</a:t>
          </a:r>
          <a:endParaRPr lang="en-IN" sz="1800" b="1" kern="1200" dirty="0"/>
        </a:p>
      </dsp:txBody>
      <dsp:txXfrm>
        <a:off x="758552" y="891582"/>
        <a:ext cx="1702981" cy="1354719"/>
      </dsp:txXfrm>
    </dsp:sp>
    <dsp:sp modelId="{1154021D-2593-4AB9-BA89-3C268E9DAC19}">
      <dsp:nvSpPr>
        <dsp:cNvPr id="0" name=""/>
        <dsp:cNvSpPr/>
      </dsp:nvSpPr>
      <dsp:spPr>
        <a:xfrm>
          <a:off x="509046" y="756664"/>
          <a:ext cx="4377962" cy="4377962"/>
        </a:xfrm>
        <a:custGeom>
          <a:avLst/>
          <a:gdLst/>
          <a:ahLst/>
          <a:cxnLst/>
          <a:rect l="0" t="0" r="0" b="0"/>
          <a:pathLst>
            <a:path>
              <a:moveTo>
                <a:pt x="1680941" y="59771"/>
              </a:moveTo>
              <a:arcTo wR="2188981" hR="2188981" stAng="15394792" swAng="1230452"/>
            </a:path>
          </a:pathLst>
        </a:custGeom>
        <a:noFill/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4B931-B1CE-40CC-8E67-4660823D299B}">
      <dsp:nvSpPr>
        <dsp:cNvPr id="0" name=""/>
        <dsp:cNvSpPr/>
      </dsp:nvSpPr>
      <dsp:spPr>
        <a:xfrm>
          <a:off x="3214" y="605274"/>
          <a:ext cx="2550318" cy="15301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Whitewashing in uniform color</a:t>
          </a:r>
          <a:endParaRPr lang="en-IN" sz="2700" kern="1200" dirty="0"/>
        </a:p>
      </dsp:txBody>
      <dsp:txXfrm>
        <a:off x="3214" y="605274"/>
        <a:ext cx="2550318" cy="1530191"/>
      </dsp:txXfrm>
    </dsp:sp>
    <dsp:sp modelId="{D6FCBFCD-39AF-47C3-87F4-2BD807FD5FE6}">
      <dsp:nvSpPr>
        <dsp:cNvPr id="0" name=""/>
        <dsp:cNvSpPr/>
      </dsp:nvSpPr>
      <dsp:spPr>
        <a:xfrm>
          <a:off x="2808565" y="605274"/>
          <a:ext cx="2550318" cy="153019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No seepages, cracks, chipping of plasters</a:t>
          </a:r>
          <a:endParaRPr lang="en-IN" sz="2700" kern="1200" dirty="0"/>
        </a:p>
      </dsp:txBody>
      <dsp:txXfrm>
        <a:off x="2808565" y="605274"/>
        <a:ext cx="2550318" cy="1530191"/>
      </dsp:txXfrm>
    </dsp:sp>
    <dsp:sp modelId="{1EEFDC66-4CF6-410D-AAA9-0A9D82A95C8E}">
      <dsp:nvSpPr>
        <dsp:cNvPr id="0" name=""/>
        <dsp:cNvSpPr/>
      </dsp:nvSpPr>
      <dsp:spPr>
        <a:xfrm>
          <a:off x="5613915" y="605274"/>
          <a:ext cx="2550318" cy="153019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No unwanted and outside poster</a:t>
          </a:r>
          <a:endParaRPr lang="en-IN" sz="2700" kern="1200" dirty="0"/>
        </a:p>
      </dsp:txBody>
      <dsp:txXfrm>
        <a:off x="5613915" y="605274"/>
        <a:ext cx="2550318" cy="1530191"/>
      </dsp:txXfrm>
    </dsp:sp>
    <dsp:sp modelId="{C68AC466-32DE-48C8-901E-4AC2724F2334}">
      <dsp:nvSpPr>
        <dsp:cNvPr id="0" name=""/>
        <dsp:cNvSpPr/>
      </dsp:nvSpPr>
      <dsp:spPr>
        <a:xfrm>
          <a:off x="8419266" y="605274"/>
          <a:ext cx="2550318" cy="153019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Landscaping and maintenance of open space</a:t>
          </a:r>
          <a:endParaRPr lang="en-IN" sz="2700" kern="1200" dirty="0"/>
        </a:p>
      </dsp:txBody>
      <dsp:txXfrm>
        <a:off x="8419266" y="605274"/>
        <a:ext cx="2550318" cy="1530191"/>
      </dsp:txXfrm>
    </dsp:sp>
    <dsp:sp modelId="{1D6A761C-78F1-4BC9-9D6E-DA15047F5270}">
      <dsp:nvSpPr>
        <dsp:cNvPr id="0" name=""/>
        <dsp:cNvSpPr/>
      </dsp:nvSpPr>
      <dsp:spPr>
        <a:xfrm>
          <a:off x="3214" y="2390497"/>
          <a:ext cx="2550318" cy="153019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No leaking of taps, pipes, tanks </a:t>
          </a:r>
          <a:r>
            <a:rPr lang="en-US" sz="2700" kern="1200" dirty="0" err="1"/>
            <a:t>etc</a:t>
          </a:r>
          <a:endParaRPr lang="en-IN" sz="2700" kern="1200" dirty="0"/>
        </a:p>
      </dsp:txBody>
      <dsp:txXfrm>
        <a:off x="3214" y="2390497"/>
        <a:ext cx="2550318" cy="1530191"/>
      </dsp:txXfrm>
    </dsp:sp>
    <dsp:sp modelId="{C2483C32-6E77-4E09-A677-2B487F03B9B1}">
      <dsp:nvSpPr>
        <dsp:cNvPr id="0" name=""/>
        <dsp:cNvSpPr/>
      </dsp:nvSpPr>
      <dsp:spPr>
        <a:xfrm>
          <a:off x="2808565" y="2390497"/>
          <a:ext cx="2550318" cy="15301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Pest and rodent control</a:t>
          </a:r>
          <a:endParaRPr lang="en-IN" sz="2700" kern="1200" dirty="0"/>
        </a:p>
      </dsp:txBody>
      <dsp:txXfrm>
        <a:off x="2808565" y="2390497"/>
        <a:ext cx="2550318" cy="1530191"/>
      </dsp:txXfrm>
    </dsp:sp>
    <dsp:sp modelId="{03255832-F49B-4E8F-9E99-EF4554DEA6EB}">
      <dsp:nvSpPr>
        <dsp:cNvPr id="0" name=""/>
        <dsp:cNvSpPr/>
      </dsp:nvSpPr>
      <dsp:spPr>
        <a:xfrm>
          <a:off x="5613915" y="2390497"/>
          <a:ext cx="2550318" cy="153019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Condemnation</a:t>
          </a:r>
          <a:endParaRPr lang="en-IN" sz="2700" kern="1200" dirty="0"/>
        </a:p>
      </dsp:txBody>
      <dsp:txXfrm>
        <a:off x="5613915" y="2390497"/>
        <a:ext cx="2550318" cy="1530191"/>
      </dsp:txXfrm>
    </dsp:sp>
    <dsp:sp modelId="{5664E9D1-DE03-478F-9DD0-1BD3876EEF2D}">
      <dsp:nvSpPr>
        <dsp:cNvPr id="0" name=""/>
        <dsp:cNvSpPr/>
      </dsp:nvSpPr>
      <dsp:spPr>
        <a:xfrm>
          <a:off x="8419266" y="2390497"/>
          <a:ext cx="2550318" cy="153019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Clean and hygieing surrounding</a:t>
          </a:r>
          <a:endParaRPr lang="en-IN" sz="2700" kern="1200" dirty="0"/>
        </a:p>
      </dsp:txBody>
      <dsp:txXfrm>
        <a:off x="8419266" y="2390497"/>
        <a:ext cx="2550318" cy="1530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35784-D9F2-4ED1-88EB-C38CE27B4633}" type="datetimeFigureOut">
              <a:rPr lang="en-IN" smtClean="0"/>
              <a:t>23-10-2025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39AD8-8EA4-4C6A-A8A3-14AD2C4949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092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F3D4F-5766-D24B-B2BF-2E1B3BB0A2C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98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" name="Google Shape;2037;g931ccac4f9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8" name="Google Shape;2038;g931ccac4f9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4414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F3D4F-5766-D24B-B2BF-2E1B3BB0A2C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77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C70328-1F4E-45B5-9EB8-8F6DCF26ACC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82550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nhsrcindia.org/sites/default/files/2025-01/Guidelines%20on%20Equipment%20Maintenance%2C%20Calibration%20and%20Testing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NFdg3tnv-ko" TargetMode="Externa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9462" y="1520042"/>
            <a:ext cx="6887283" cy="1908958"/>
          </a:xfr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Equipment maintenance and maintenance of health facility</a:t>
            </a:r>
            <a:endParaRPr lang="en-IN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object 2"/>
          <p:cNvSpPr/>
          <p:nvPr/>
        </p:nvSpPr>
        <p:spPr>
          <a:xfrm>
            <a:off x="2530551" y="5492488"/>
            <a:ext cx="1309771" cy="1209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/>
          <p:nvPr/>
        </p:nvSpPr>
        <p:spPr>
          <a:xfrm>
            <a:off x="6528115" y="5519192"/>
            <a:ext cx="1309771" cy="1209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/>
          <p:nvPr/>
        </p:nvSpPr>
        <p:spPr>
          <a:xfrm>
            <a:off x="8453282" y="5492487"/>
            <a:ext cx="1309771" cy="12096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/>
        </p:nvSpPr>
        <p:spPr>
          <a:xfrm>
            <a:off x="504119" y="5519192"/>
            <a:ext cx="1309772" cy="12096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/>
        </p:nvSpPr>
        <p:spPr>
          <a:xfrm>
            <a:off x="4556983" y="5532343"/>
            <a:ext cx="1309773" cy="12031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/>
        </p:nvSpPr>
        <p:spPr>
          <a:xfrm>
            <a:off x="10319478" y="5479991"/>
            <a:ext cx="1309773" cy="11329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A2322EB-9498-168E-EB3C-D72350F6B5F9}"/>
              </a:ext>
            </a:extLst>
          </p:cNvPr>
          <p:cNvSpPr/>
          <p:nvPr/>
        </p:nvSpPr>
        <p:spPr>
          <a:xfrm>
            <a:off x="0" y="0"/>
            <a:ext cx="12203960" cy="6858000"/>
          </a:xfrm>
          <a:custGeom>
            <a:avLst/>
            <a:gdLst>
              <a:gd name="connsiteX0" fmla="*/ 75502 w 12203960"/>
              <a:gd name="connsiteY0" fmla="*/ 75376 h 6858000"/>
              <a:gd name="connsiteX1" fmla="*/ 75502 w 12203960"/>
              <a:gd name="connsiteY1" fmla="*/ 6782624 h 6858000"/>
              <a:gd name="connsiteX2" fmla="*/ 12128459 w 12203960"/>
              <a:gd name="connsiteY2" fmla="*/ 6782624 h 6858000"/>
              <a:gd name="connsiteX3" fmla="*/ 12128459 w 12203960"/>
              <a:gd name="connsiteY3" fmla="*/ 75376 h 6858000"/>
              <a:gd name="connsiteX4" fmla="*/ 12128459 w 12203960"/>
              <a:gd name="connsiteY4" fmla="*/ 0 h 6858000"/>
              <a:gd name="connsiteX5" fmla="*/ 12203960 w 12203960"/>
              <a:gd name="connsiteY5" fmla="*/ 0 h 6858000"/>
              <a:gd name="connsiteX6" fmla="*/ 12203960 w 12203960"/>
              <a:gd name="connsiteY6" fmla="*/ 6858000 h 6858000"/>
              <a:gd name="connsiteX7" fmla="*/ 12192000 w 12203960"/>
              <a:gd name="connsiteY7" fmla="*/ 6858000 h 6858000"/>
              <a:gd name="connsiteX8" fmla="*/ 12128459 w 12203960"/>
              <a:gd name="connsiteY8" fmla="*/ 6858000 h 6858000"/>
              <a:gd name="connsiteX9" fmla="*/ 75502 w 12203960"/>
              <a:gd name="connsiteY9" fmla="*/ 6858000 h 6858000"/>
              <a:gd name="connsiteX10" fmla="*/ 1 w 12203960"/>
              <a:gd name="connsiteY10" fmla="*/ 6858000 h 6858000"/>
              <a:gd name="connsiteX11" fmla="*/ 0 w 12203960"/>
              <a:gd name="connsiteY11" fmla="*/ 6858000 h 6858000"/>
              <a:gd name="connsiteX12" fmla="*/ 0 w 12203960"/>
              <a:gd name="connsiteY12" fmla="*/ 6782624 h 6858000"/>
              <a:gd name="connsiteX13" fmla="*/ 1 w 12203960"/>
              <a:gd name="connsiteY13" fmla="*/ 6782624 h 6858000"/>
              <a:gd name="connsiteX14" fmla="*/ 1 w 12203960"/>
              <a:gd name="connsiteY14" fmla="*/ 75376 h 6858000"/>
              <a:gd name="connsiteX15" fmla="*/ 1 w 12203960"/>
              <a:gd name="connsiteY15" fmla="*/ 0 h 6858000"/>
              <a:gd name="connsiteX16" fmla="*/ 75502 w 12203960"/>
              <a:gd name="connsiteY16" fmla="*/ 0 h 6858000"/>
              <a:gd name="connsiteX17" fmla="*/ 12128459 w 1220396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03960" h="6858000">
                <a:moveTo>
                  <a:pt x="75502" y="75376"/>
                </a:moveTo>
                <a:lnTo>
                  <a:pt x="75502" y="6782624"/>
                </a:lnTo>
                <a:lnTo>
                  <a:pt x="12128459" y="6782624"/>
                </a:lnTo>
                <a:lnTo>
                  <a:pt x="12128459" y="75376"/>
                </a:lnTo>
                <a:close/>
                <a:moveTo>
                  <a:pt x="12128459" y="0"/>
                </a:moveTo>
                <a:lnTo>
                  <a:pt x="12203960" y="0"/>
                </a:lnTo>
                <a:lnTo>
                  <a:pt x="12203960" y="6858000"/>
                </a:lnTo>
                <a:lnTo>
                  <a:pt x="12192000" y="6858000"/>
                </a:lnTo>
                <a:lnTo>
                  <a:pt x="12128459" y="6858000"/>
                </a:lnTo>
                <a:lnTo>
                  <a:pt x="75502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782624"/>
                </a:lnTo>
                <a:lnTo>
                  <a:pt x="1" y="6782624"/>
                </a:lnTo>
                <a:lnTo>
                  <a:pt x="1" y="75376"/>
                </a:lnTo>
                <a:lnTo>
                  <a:pt x="1" y="0"/>
                </a:lnTo>
                <a:lnTo>
                  <a:pt x="75502" y="0"/>
                </a:lnTo>
                <a:lnTo>
                  <a:pt x="12128459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pic>
        <p:nvPicPr>
          <p:cNvPr id="3" name="Picture 2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E7330373-0217-36E8-0ECD-A1E815E4A8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55" y="1169214"/>
            <a:ext cx="3144743" cy="3478472"/>
          </a:xfrm>
          <a:prstGeom prst="rect">
            <a:avLst/>
          </a:prstGeom>
        </p:spPr>
      </p:pic>
      <p:pic>
        <p:nvPicPr>
          <p:cNvPr id="12" name="Picture 4" descr="C:\Users\NHSRC\Desktop\1234567.png">
            <a:extLst>
              <a:ext uri="{FF2B5EF4-FFF2-40B4-BE49-F238E27FC236}">
                <a16:creationId xmlns:a16="http://schemas.microsoft.com/office/drawing/2014/main" id="{B58B41FF-52E2-54E6-B01B-451967CC5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6" y="177800"/>
            <a:ext cx="915609" cy="70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NHSRC\Desktop\123456.png">
            <a:extLst>
              <a:ext uri="{FF2B5EF4-FFF2-40B4-BE49-F238E27FC236}">
                <a16:creationId xmlns:a16="http://schemas.microsoft.com/office/drawing/2014/main" id="{810F7658-D145-C09A-CDD8-F84C6DB01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728" y="177800"/>
            <a:ext cx="1434726" cy="79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B83E3E0-3FE2-59EB-8342-9B5EDECB0533}"/>
              </a:ext>
            </a:extLst>
          </p:cNvPr>
          <p:cNvSpPr txBox="1">
            <a:spLocks/>
          </p:cNvSpPr>
          <p:nvPr/>
        </p:nvSpPr>
        <p:spPr>
          <a:xfrm>
            <a:off x="4707071" y="3631621"/>
            <a:ext cx="6575970" cy="13174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Anand Yadav</a:t>
            </a:r>
          </a:p>
          <a:p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Quality and Patient Safety Division</a:t>
            </a:r>
          </a:p>
          <a:p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National Health Systems Resource Centre</a:t>
            </a:r>
            <a:endParaRPr lang="en-IN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E205D-A3F9-562A-F9A2-0E5357BDF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9594"/>
          </a:xfrm>
        </p:spPr>
        <p:txBody>
          <a:bodyPr>
            <a:normAutofit/>
          </a:bodyPr>
          <a:lstStyle/>
          <a:p>
            <a:r>
              <a:rPr lang="en-IN" sz="3600" b="1" dirty="0">
                <a:latin typeface="Cambria" panose="02040503050406030204" pitchFamily="18" charset="0"/>
                <a:ea typeface="Cambria" panose="02040503050406030204" pitchFamily="18" charset="0"/>
              </a:rPr>
              <a:t>Equipment at AAM SHC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6E2D7E-2571-55A8-CD91-9B11AE077C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0673" t="28513" r="20917" b="8487"/>
          <a:stretch>
            <a:fillRect/>
          </a:stretch>
        </p:blipFill>
        <p:spPr>
          <a:xfrm>
            <a:off x="1371356" y="924233"/>
            <a:ext cx="9203237" cy="558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36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D7490-4170-B155-A5A5-E15A8C969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List of equipment at AAM SHC require testing/calibration</a:t>
            </a:r>
            <a:b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hi-IN" sz="2400" dirty="0">
                <a:solidFill>
                  <a:srgbClr val="FF0000"/>
                </a:solidFill>
              </a:rPr>
              <a:t>आयुष्मान आरोग्य मंदिर (उप स्वास्थ्य केंद्र) में परीक्षण/कैलिब्रेशन की आवश्यकता वाले उपकरणों की सूची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  <a:endParaRPr lang="en-IN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CE4F49-75D1-A110-FD42-573188B20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2872" t="40407" r="24094" b="7184"/>
          <a:stretch>
            <a:fillRect/>
          </a:stretch>
        </p:blipFill>
        <p:spPr>
          <a:xfrm>
            <a:off x="962093" y="1417639"/>
            <a:ext cx="9292953" cy="516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53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3F190-9B6C-625E-3CFA-40096021B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Preventive Maintenance and Calibration Frequency for Biomedical Equipment</a:t>
            </a:r>
            <a:endParaRPr lang="en-IN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DA8FB9D-926B-3BAA-CDAF-0BB23BEF05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4388545"/>
              </p:ext>
            </p:extLst>
          </p:nvPr>
        </p:nvGraphicFramePr>
        <p:xfrm>
          <a:off x="609600" y="1600200"/>
          <a:ext cx="11051458" cy="4338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5729">
                  <a:extLst>
                    <a:ext uri="{9D8B030D-6E8A-4147-A177-3AD203B41FA5}">
                      <a16:colId xmlns:a16="http://schemas.microsoft.com/office/drawing/2014/main" val="1084085119"/>
                    </a:ext>
                  </a:extLst>
                </a:gridCol>
                <a:gridCol w="5525729">
                  <a:extLst>
                    <a:ext uri="{9D8B030D-6E8A-4147-A177-3AD203B41FA5}">
                      <a16:colId xmlns:a16="http://schemas.microsoft.com/office/drawing/2014/main" val="2863680768"/>
                    </a:ext>
                  </a:extLst>
                </a:gridCol>
              </a:tblGrid>
              <a:tr h="72308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Name of Equipment</a:t>
                      </a:r>
                      <a:endParaRPr lang="en-I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Frequency per year*</a:t>
                      </a:r>
                      <a:endParaRPr lang="en-I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104922"/>
                  </a:ext>
                </a:extLst>
              </a:tr>
              <a:tr h="72308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Digital Hemoglobinometer</a:t>
                      </a:r>
                      <a:endParaRPr lang="en-I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twice</a:t>
                      </a:r>
                      <a:endParaRPr lang="en-I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436709"/>
                  </a:ext>
                </a:extLst>
              </a:tr>
              <a:tr h="72308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Digital Glucometer</a:t>
                      </a:r>
                      <a:endParaRPr lang="en-I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twice</a:t>
                      </a:r>
                      <a:endParaRPr lang="en-I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765883"/>
                  </a:ext>
                </a:extLst>
              </a:tr>
              <a:tr h="72308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Digital BP Apparatus</a:t>
                      </a:r>
                      <a:endParaRPr lang="en-I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twice</a:t>
                      </a:r>
                      <a:endParaRPr lang="en-I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411434"/>
                  </a:ext>
                </a:extLst>
              </a:tr>
              <a:tr h="72308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Weighing scale </a:t>
                      </a:r>
                      <a:endParaRPr lang="en-I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twice</a:t>
                      </a:r>
                      <a:endParaRPr lang="en-I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628947"/>
                  </a:ext>
                </a:extLst>
              </a:tr>
              <a:tr h="72308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Baby Weighing scale</a:t>
                      </a:r>
                      <a:endParaRPr lang="en-I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twice</a:t>
                      </a:r>
                      <a:endParaRPr lang="en-I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18816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51C31B3-3B00-5D6F-0D86-FD5E3BF613E9}"/>
              </a:ext>
            </a:extLst>
          </p:cNvPr>
          <p:cNvSpPr/>
          <p:nvPr/>
        </p:nvSpPr>
        <p:spPr>
          <a:xfrm>
            <a:off x="795968" y="5938686"/>
            <a:ext cx="1041051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i="1" cap="none" spc="0" dirty="0">
                <a:ln w="0"/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*Reference</a:t>
            </a:r>
            <a:r>
              <a:rPr lang="en-US" sz="16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Guidelines on Equipment Maintenance, Calibration &amp; Testing - </a:t>
            </a:r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Guidelines</a:t>
            </a:r>
            <a:endParaRPr lang="en-US" sz="16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87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367950-908F-F051-1536-91A64A6311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5561" t="24384" r="26416" b="2405"/>
          <a:stretch>
            <a:fillRect/>
          </a:stretch>
        </p:blipFill>
        <p:spPr>
          <a:xfrm>
            <a:off x="1710811" y="132391"/>
            <a:ext cx="7688827" cy="659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97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CE4A03-99C9-9153-7BBD-B7FA83095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2750" t="29164" r="23483" b="8270"/>
          <a:stretch>
            <a:fillRect/>
          </a:stretch>
        </p:blipFill>
        <p:spPr>
          <a:xfrm>
            <a:off x="1587909" y="314631"/>
            <a:ext cx="9463552" cy="619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31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3DF74D-841B-C2BA-83D2-D32740295C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3727" t="30467" r="24339" b="8488"/>
          <a:stretch>
            <a:fillRect/>
          </a:stretch>
        </p:blipFill>
        <p:spPr>
          <a:xfrm>
            <a:off x="1548637" y="422390"/>
            <a:ext cx="9280010" cy="613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65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125D9-B005-F21B-669F-E7B4AFBEF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340DA-94D6-779D-EEA3-FBAAF0CEA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26575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Maintenance of Health Facility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hi-IN" sz="2800" dirty="0">
                <a:solidFill>
                  <a:srgbClr val="FF0000"/>
                </a:solidFill>
              </a:rPr>
              <a:t>स्वास्थ्य सुविधा का रखरखाव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  <a:endParaRPr lang="en-IN" sz="32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B3F9024-362B-0AA7-DBDF-50DCF41C78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4652435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0062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52400"/>
            <a:ext cx="7886700" cy="701674"/>
          </a:xfrm>
          <a:solidFill>
            <a:schemeClr val="accent4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Standard D1: Implementation Points </a:t>
            </a:r>
            <a:endParaRPr lang="en-GB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4243" y="1066801"/>
            <a:ext cx="3924298" cy="5197471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White wash &amp;Branding </a:t>
            </a:r>
          </a:p>
          <a:p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Removal of outdated poster </a:t>
            </a:r>
          </a:p>
          <a:p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water logging inside-outside </a:t>
            </a:r>
          </a:p>
          <a:p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Checklist for scheduled maintenance of basic amenities, pest &amp; rodent control etc.</a:t>
            </a:r>
          </a:p>
          <a:p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Remove junk materials from corridor, open areas etc.</a:t>
            </a:r>
          </a:p>
          <a:p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Enlisting of equipment &amp; scheduled maintenance </a:t>
            </a:r>
          </a:p>
          <a:p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Availability &amp; use of 2 bucket system</a:t>
            </a:r>
          </a:p>
          <a:p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Collection &amp; disposal of general waste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603724B-FBD1-C014-977F-8A431119036F}"/>
              </a:ext>
            </a:extLst>
          </p:cNvPr>
          <p:cNvSpPr txBox="1">
            <a:spLocks/>
          </p:cNvSpPr>
          <p:nvPr/>
        </p:nvSpPr>
        <p:spPr>
          <a:xfrm>
            <a:off x="6106886" y="936173"/>
            <a:ext cx="3714750" cy="50450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i-IN" sz="2000" dirty="0">
                <a:latin typeface="Cambria" panose="02040503050406030204" pitchFamily="18" charset="0"/>
                <a:ea typeface="Cambria" panose="02040503050406030204" pitchFamily="18" charset="0"/>
              </a:rPr>
              <a:t>सफेदी और ब्रांडिंग</a:t>
            </a:r>
            <a:endParaRPr lang="en-I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hi-IN" sz="2000" dirty="0">
                <a:latin typeface="Cambria" panose="02040503050406030204" pitchFamily="18" charset="0"/>
                <a:ea typeface="Cambria" panose="02040503050406030204" pitchFamily="18" charset="0"/>
              </a:rPr>
              <a:t>पुराने पोस्टर को हटाना</a:t>
            </a: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hi-IN" sz="2000" dirty="0">
                <a:latin typeface="Cambria" panose="02040503050406030204" pitchFamily="18" charset="0"/>
                <a:ea typeface="Cambria" panose="02040503050406030204" pitchFamily="18" charset="0"/>
              </a:rPr>
              <a:t>कोई पानी की भराव नहीं अंदर-बाहर</a:t>
            </a:r>
            <a:endParaRPr lang="en-I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hi-IN" sz="2000" dirty="0">
                <a:latin typeface="Cambria" panose="02040503050406030204" pitchFamily="18" charset="0"/>
                <a:ea typeface="Cambria" panose="02040503050406030204" pitchFamily="18" charset="0"/>
              </a:rPr>
              <a:t>बुनियादी सुविधाओं, कीट और चूहों के नियंत्रण आदि के लिए निर्धारित रखरखाव की चेकलिस्ट</a:t>
            </a:r>
            <a:endParaRPr lang="en-I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hi-IN" sz="2000" dirty="0">
                <a:latin typeface="Cambria" panose="02040503050406030204" pitchFamily="18" charset="0"/>
                <a:ea typeface="Cambria" panose="02040503050406030204" pitchFamily="18" charset="0"/>
              </a:rPr>
              <a:t>कॉरिडोर, खुले क्षेत्रों से बेकार सामग्री हटा दें</a:t>
            </a:r>
            <a:endParaRPr lang="en-I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hi-IN" sz="2000" dirty="0">
                <a:latin typeface="Cambria" panose="02040503050406030204" pitchFamily="18" charset="0"/>
                <a:ea typeface="Cambria" panose="02040503050406030204" pitchFamily="18" charset="0"/>
              </a:rPr>
              <a:t>उपकरणों की सूची बनाना और निर्धारित रखरखाव</a:t>
            </a:r>
            <a:endParaRPr lang="en-I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hi-IN" sz="2000" dirty="0">
                <a:latin typeface="Cambria" panose="02040503050406030204" pitchFamily="18" charset="0"/>
                <a:ea typeface="Cambria" panose="02040503050406030204" pitchFamily="18" charset="0"/>
              </a:rPr>
              <a:t>दो बाल्टी प्रणाली की उपलब्धता और उपयोग</a:t>
            </a:r>
            <a:endParaRPr lang="en-I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hi-IN" sz="2000" dirty="0">
                <a:latin typeface="Cambria" panose="02040503050406030204" pitchFamily="18" charset="0"/>
                <a:ea typeface="Cambria" panose="02040503050406030204" pitchFamily="18" charset="0"/>
              </a:rPr>
              <a:t>सामान्य कचरे का संग्रह और निपटान</a:t>
            </a:r>
            <a:endParaRPr lang="en-GB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4" name="Picture 2" descr="Buy JE HOSPI 1100 mm x 470 mm x 1170 mm Double Bucket Stainless Steel ...">
            <a:extLst>
              <a:ext uri="{FF2B5EF4-FFF2-40B4-BE49-F238E27FC236}">
                <a16:creationId xmlns:a16="http://schemas.microsoft.com/office/drawing/2014/main" id="{CC52432A-B373-EB89-FD04-6CF85D67A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872" y="5638801"/>
            <a:ext cx="1123493" cy="112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hat Is General Waste Management at Tamara Wilson blog">
            <a:extLst>
              <a:ext uri="{FF2B5EF4-FFF2-40B4-BE49-F238E27FC236}">
                <a16:creationId xmlns:a16="http://schemas.microsoft.com/office/drawing/2014/main" id="{3F0F7D74-0E81-B929-2599-30CFFAB960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0371" r="9256" b="11482"/>
          <a:stretch/>
        </p:blipFill>
        <p:spPr bwMode="auto">
          <a:xfrm>
            <a:off x="7280780" y="5710688"/>
            <a:ext cx="1999748" cy="97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147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9ED8D9-010B-9D29-7AE7-C42C893FD2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8513" t="31771" r="37781" b="11962"/>
          <a:stretch>
            <a:fillRect/>
          </a:stretch>
        </p:blipFill>
        <p:spPr>
          <a:xfrm>
            <a:off x="914400" y="127820"/>
            <a:ext cx="5181600" cy="61957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165A5A-0993-8C18-1121-C7DD7180B7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371" t="35698" r="51613" b="8961"/>
          <a:stretch>
            <a:fillRect/>
          </a:stretch>
        </p:blipFill>
        <p:spPr>
          <a:xfrm>
            <a:off x="6292644" y="127820"/>
            <a:ext cx="5663382" cy="652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27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038" y="4422282"/>
            <a:ext cx="8283922" cy="864881"/>
          </a:xfrm>
          <a:solidFill>
            <a:schemeClr val="accent5">
              <a:lumMod val="5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>
                    <a:lumMod val="95000"/>
                  </a:schemeClr>
                </a:solidFill>
              </a:rPr>
              <a:t>THANK YOU</a:t>
            </a:r>
            <a:endParaRPr lang="en-IN" sz="4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A2322EB-9498-168E-EB3C-D72350F6B5F9}"/>
              </a:ext>
            </a:extLst>
          </p:cNvPr>
          <p:cNvSpPr/>
          <p:nvPr/>
        </p:nvSpPr>
        <p:spPr>
          <a:xfrm>
            <a:off x="-11960" y="0"/>
            <a:ext cx="12203960" cy="6858000"/>
          </a:xfrm>
          <a:custGeom>
            <a:avLst/>
            <a:gdLst>
              <a:gd name="connsiteX0" fmla="*/ 75502 w 12203960"/>
              <a:gd name="connsiteY0" fmla="*/ 75376 h 6858000"/>
              <a:gd name="connsiteX1" fmla="*/ 75502 w 12203960"/>
              <a:gd name="connsiteY1" fmla="*/ 6782624 h 6858000"/>
              <a:gd name="connsiteX2" fmla="*/ 12128459 w 12203960"/>
              <a:gd name="connsiteY2" fmla="*/ 6782624 h 6858000"/>
              <a:gd name="connsiteX3" fmla="*/ 12128459 w 12203960"/>
              <a:gd name="connsiteY3" fmla="*/ 75376 h 6858000"/>
              <a:gd name="connsiteX4" fmla="*/ 12128459 w 12203960"/>
              <a:gd name="connsiteY4" fmla="*/ 0 h 6858000"/>
              <a:gd name="connsiteX5" fmla="*/ 12203960 w 12203960"/>
              <a:gd name="connsiteY5" fmla="*/ 0 h 6858000"/>
              <a:gd name="connsiteX6" fmla="*/ 12203960 w 12203960"/>
              <a:gd name="connsiteY6" fmla="*/ 6858000 h 6858000"/>
              <a:gd name="connsiteX7" fmla="*/ 12192000 w 12203960"/>
              <a:gd name="connsiteY7" fmla="*/ 6858000 h 6858000"/>
              <a:gd name="connsiteX8" fmla="*/ 12128459 w 12203960"/>
              <a:gd name="connsiteY8" fmla="*/ 6858000 h 6858000"/>
              <a:gd name="connsiteX9" fmla="*/ 75502 w 12203960"/>
              <a:gd name="connsiteY9" fmla="*/ 6858000 h 6858000"/>
              <a:gd name="connsiteX10" fmla="*/ 1 w 12203960"/>
              <a:gd name="connsiteY10" fmla="*/ 6858000 h 6858000"/>
              <a:gd name="connsiteX11" fmla="*/ 0 w 12203960"/>
              <a:gd name="connsiteY11" fmla="*/ 6858000 h 6858000"/>
              <a:gd name="connsiteX12" fmla="*/ 0 w 12203960"/>
              <a:gd name="connsiteY12" fmla="*/ 6782624 h 6858000"/>
              <a:gd name="connsiteX13" fmla="*/ 1 w 12203960"/>
              <a:gd name="connsiteY13" fmla="*/ 6782624 h 6858000"/>
              <a:gd name="connsiteX14" fmla="*/ 1 w 12203960"/>
              <a:gd name="connsiteY14" fmla="*/ 75376 h 6858000"/>
              <a:gd name="connsiteX15" fmla="*/ 1 w 12203960"/>
              <a:gd name="connsiteY15" fmla="*/ 0 h 6858000"/>
              <a:gd name="connsiteX16" fmla="*/ 75502 w 12203960"/>
              <a:gd name="connsiteY16" fmla="*/ 0 h 6858000"/>
              <a:gd name="connsiteX17" fmla="*/ 12128459 w 1220396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03960" h="6858000">
                <a:moveTo>
                  <a:pt x="75502" y="75376"/>
                </a:moveTo>
                <a:lnTo>
                  <a:pt x="75502" y="6782624"/>
                </a:lnTo>
                <a:lnTo>
                  <a:pt x="12128459" y="6782624"/>
                </a:lnTo>
                <a:lnTo>
                  <a:pt x="12128459" y="75376"/>
                </a:lnTo>
                <a:close/>
                <a:moveTo>
                  <a:pt x="12128459" y="0"/>
                </a:moveTo>
                <a:lnTo>
                  <a:pt x="12203960" y="0"/>
                </a:lnTo>
                <a:lnTo>
                  <a:pt x="12203960" y="6858000"/>
                </a:lnTo>
                <a:lnTo>
                  <a:pt x="12192000" y="6858000"/>
                </a:lnTo>
                <a:lnTo>
                  <a:pt x="12128459" y="6858000"/>
                </a:lnTo>
                <a:lnTo>
                  <a:pt x="75502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782624"/>
                </a:lnTo>
                <a:lnTo>
                  <a:pt x="1" y="6782624"/>
                </a:lnTo>
                <a:lnTo>
                  <a:pt x="1" y="75376"/>
                </a:lnTo>
                <a:lnTo>
                  <a:pt x="1" y="0"/>
                </a:lnTo>
                <a:lnTo>
                  <a:pt x="75502" y="0"/>
                </a:lnTo>
                <a:lnTo>
                  <a:pt x="12128459" y="0"/>
                </a:lnTo>
                <a:close/>
              </a:path>
            </a:pathLst>
          </a:cu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pic>
        <p:nvPicPr>
          <p:cNvPr id="12" name="Picture 4" descr="C:\Users\NHSRC\Desktop\1234567.png">
            <a:extLst>
              <a:ext uri="{FF2B5EF4-FFF2-40B4-BE49-F238E27FC236}">
                <a16:creationId xmlns:a16="http://schemas.microsoft.com/office/drawing/2014/main" id="{B58B41FF-52E2-54E6-B01B-451967CC5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12" y="306215"/>
            <a:ext cx="185156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NHSRC\Desktop\123456.png">
            <a:extLst>
              <a:ext uri="{FF2B5EF4-FFF2-40B4-BE49-F238E27FC236}">
                <a16:creationId xmlns:a16="http://schemas.microsoft.com/office/drawing/2014/main" id="{810F7658-D145-C09A-CDD8-F84C6DB01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249" y="177800"/>
            <a:ext cx="205820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B83E3E0-3FE2-59EB-8342-9B5EDECB0533}"/>
              </a:ext>
            </a:extLst>
          </p:cNvPr>
          <p:cNvSpPr txBox="1">
            <a:spLocks/>
          </p:cNvSpPr>
          <p:nvPr/>
        </p:nvSpPr>
        <p:spPr>
          <a:xfrm>
            <a:off x="1904892" y="5372750"/>
            <a:ext cx="8382213" cy="1179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C00000"/>
                </a:solidFill>
              </a:rPr>
              <a:t>Quality &amp; Patient Safety Division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National Health Systems Resource Centre</a:t>
            </a:r>
            <a:endParaRPr lang="en-IN" sz="3200" dirty="0">
              <a:solidFill>
                <a:srgbClr val="C0000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C56681B-EB20-65C7-6B29-888C145B089A}"/>
              </a:ext>
            </a:extLst>
          </p:cNvPr>
          <p:cNvSpPr txBox="1">
            <a:spLocks/>
          </p:cNvSpPr>
          <p:nvPr/>
        </p:nvSpPr>
        <p:spPr>
          <a:xfrm>
            <a:off x="4646271" y="1786162"/>
            <a:ext cx="5840394" cy="4434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C2D116-661B-A8BA-718A-BBEEDD887D66}"/>
              </a:ext>
            </a:extLst>
          </p:cNvPr>
          <p:cNvSpPr txBox="1"/>
          <p:nvPr/>
        </p:nvSpPr>
        <p:spPr>
          <a:xfrm>
            <a:off x="2838313" y="2472665"/>
            <a:ext cx="65153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Access Link for the video resource for the session:</a:t>
            </a:r>
            <a:endParaRPr lang="en-GB" sz="2400" u="sng" dirty="0"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GB" sz="2400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https://www.youtube.com/watch?v=NFdg3tnv-ko</a:t>
            </a:r>
            <a:r>
              <a:rPr lang="en-GB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2137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C076FA-7F08-44BF-8D98-FF26E60F1E52}"/>
              </a:ext>
            </a:extLst>
          </p:cNvPr>
          <p:cNvSpPr txBox="1"/>
          <p:nvPr/>
        </p:nvSpPr>
        <p:spPr>
          <a:xfrm>
            <a:off x="1752272" y="393612"/>
            <a:ext cx="8743295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Areas of Concern-NQAS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B5222389-D871-AC98-51B2-F962EC16B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6224" y="1746232"/>
            <a:ext cx="1677896" cy="32316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  <a:defRPr/>
            </a:pPr>
            <a:r>
              <a:rPr lang="en-US" altLang="en-US" sz="1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Service Provision </a:t>
            </a: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67B2E50C-7472-9C7D-A3B3-D9EBCA5DB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5210" y="1734422"/>
            <a:ext cx="1677896" cy="32316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  <a:defRPr/>
            </a:pPr>
            <a:r>
              <a:rPr lang="en-US" altLang="en-US" sz="1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Inputs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96ACC0-242B-96A3-BE71-102AA26E7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2526" y="3925786"/>
            <a:ext cx="1677896" cy="32316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  <a:defRPr/>
            </a:pPr>
            <a:r>
              <a:rPr lang="en-US" altLang="en-US" sz="15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Infection Control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D40733-0476-902E-B805-710588293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5210" y="3925785"/>
            <a:ext cx="1677896" cy="55399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  <a:defRPr/>
            </a:pPr>
            <a:r>
              <a:rPr lang="en-US" altLang="en-US" sz="15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Quality Management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ED0918-030C-E439-E598-B7A02FB07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7908" y="3925786"/>
            <a:ext cx="1653840" cy="32316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  <a:defRPr/>
            </a:pPr>
            <a:r>
              <a:rPr lang="en-US" altLang="en-US" sz="1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Outcome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9E8C0E-2C01-0407-1A25-BB3B4AB06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6024" y="1734423"/>
            <a:ext cx="1677896" cy="32316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  <a:defRPr/>
            </a:pPr>
            <a:r>
              <a:rPr lang="en-US" altLang="en-US" sz="1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Patient Rights</a:t>
            </a:r>
          </a:p>
        </p:txBody>
      </p:sp>
      <p:grpSp>
        <p:nvGrpSpPr>
          <p:cNvPr id="20" name="Group 2">
            <a:extLst>
              <a:ext uri="{FF2B5EF4-FFF2-40B4-BE49-F238E27FC236}">
                <a16:creationId xmlns:a16="http://schemas.microsoft.com/office/drawing/2014/main" id="{C2F66B16-ADBD-7676-6CE4-DE2DC4FD27FE}"/>
              </a:ext>
            </a:extLst>
          </p:cNvPr>
          <p:cNvGrpSpPr>
            <a:grpSpLocks/>
          </p:cNvGrpSpPr>
          <p:nvPr/>
        </p:nvGrpSpPr>
        <p:grpSpPr bwMode="auto">
          <a:xfrm>
            <a:off x="2156223" y="1295401"/>
            <a:ext cx="8055526" cy="4903155"/>
            <a:chOff x="381000" y="1644545"/>
            <a:chExt cx="8208896" cy="5387526"/>
          </a:xfrm>
        </p:grpSpPr>
        <p:sp>
          <p:nvSpPr>
            <p:cNvPr id="21" name="TextBox 19">
              <a:extLst>
                <a:ext uri="{FF2B5EF4-FFF2-40B4-BE49-F238E27FC236}">
                  <a16:creationId xmlns:a16="http://schemas.microsoft.com/office/drawing/2014/main" id="{31A5EFAA-A4AE-18F5-FA8F-5A4CFA3848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" y="1770478"/>
              <a:ext cx="1709842" cy="3804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en-US" altLang="en-US" sz="1650" dirty="0">
                  <a:solidFill>
                    <a:prstClr val="black"/>
                  </a:solidFill>
                  <a:latin typeface="+mn-lt"/>
                  <a:ea typeface="Cambria" panose="02040503050406030204" pitchFamily="18" charset="0"/>
                </a:rPr>
                <a:t>Service Provision </a:t>
              </a:r>
            </a:p>
          </p:txBody>
        </p:sp>
        <p:sp>
          <p:nvSpPr>
            <p:cNvPr id="22" name="TextBox 20">
              <a:extLst>
                <a:ext uri="{FF2B5EF4-FFF2-40B4-BE49-F238E27FC236}">
                  <a16:creationId xmlns:a16="http://schemas.microsoft.com/office/drawing/2014/main" id="{5849D04C-A911-08E5-E673-1FA7950415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3358" y="1756521"/>
              <a:ext cx="1709842" cy="6594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en-US" altLang="en-US" sz="1650">
                  <a:solidFill>
                    <a:prstClr val="black"/>
                  </a:solidFill>
                  <a:latin typeface="+mn-lt"/>
                  <a:ea typeface="Cambria" panose="02040503050406030204" pitchFamily="18" charset="0"/>
                </a:rPr>
                <a:t>Inputs</a:t>
              </a:r>
            </a:p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en-US" altLang="en-US" sz="1650">
                  <a:solidFill>
                    <a:prstClr val="black"/>
                  </a:solidFill>
                  <a:latin typeface="+mn-lt"/>
                  <a:ea typeface="Cambria" panose="02040503050406030204" pitchFamily="18" charset="0"/>
                </a:rPr>
                <a:t> </a:t>
              </a:r>
            </a:p>
          </p:txBody>
        </p:sp>
        <p:sp>
          <p:nvSpPr>
            <p:cNvPr id="24" name="TextBox 22">
              <a:extLst>
                <a:ext uri="{FF2B5EF4-FFF2-40B4-BE49-F238E27FC236}">
                  <a16:creationId xmlns:a16="http://schemas.microsoft.com/office/drawing/2014/main" id="{D65AE9E0-C414-BE0C-2C54-F7C0AE296C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753" y="4360151"/>
              <a:ext cx="1709842" cy="6594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en-US" altLang="en-US" sz="1650">
                  <a:solidFill>
                    <a:prstClr val="black"/>
                  </a:solidFill>
                  <a:latin typeface="+mn-lt"/>
                  <a:ea typeface="Cambria" panose="02040503050406030204" pitchFamily="18" charset="0"/>
                </a:rPr>
                <a:t>Clinical </a:t>
              </a:r>
            </a:p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en-US" altLang="en-US" sz="1650">
                  <a:solidFill>
                    <a:prstClr val="black"/>
                  </a:solidFill>
                  <a:latin typeface="+mn-lt"/>
                  <a:ea typeface="Cambria" panose="02040503050406030204" pitchFamily="18" charset="0"/>
                </a:rPr>
                <a:t>Care </a:t>
              </a:r>
            </a:p>
          </p:txBody>
        </p:sp>
        <p:sp>
          <p:nvSpPr>
            <p:cNvPr id="25" name="TextBox 23">
              <a:extLst>
                <a:ext uri="{FF2B5EF4-FFF2-40B4-BE49-F238E27FC236}">
                  <a16:creationId xmlns:a16="http://schemas.microsoft.com/office/drawing/2014/main" id="{AF3CDDA6-B3A6-9200-96CA-5C6EE4BFB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8737" y="4346195"/>
              <a:ext cx="1709842" cy="3804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en-US" altLang="en-US" sz="1650">
                  <a:solidFill>
                    <a:prstClr val="black"/>
                  </a:solidFill>
                  <a:latin typeface="+mn-lt"/>
                  <a:ea typeface="Cambria" panose="02040503050406030204" pitchFamily="18" charset="0"/>
                </a:rPr>
                <a:t>Infection Control</a:t>
              </a:r>
            </a:p>
          </p:txBody>
        </p:sp>
        <p:sp>
          <p:nvSpPr>
            <p:cNvPr id="26" name="TextBox 24">
              <a:extLst>
                <a:ext uri="{FF2B5EF4-FFF2-40B4-BE49-F238E27FC236}">
                  <a16:creationId xmlns:a16="http://schemas.microsoft.com/office/drawing/2014/main" id="{F8B29B6A-7B37-C192-A08C-BA25651660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3358" y="4346195"/>
              <a:ext cx="1709842" cy="6594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en-US" altLang="en-US" sz="1650">
                  <a:solidFill>
                    <a:prstClr val="black"/>
                  </a:solidFill>
                  <a:latin typeface="+mn-lt"/>
                  <a:ea typeface="Cambria" panose="02040503050406030204" pitchFamily="18" charset="0"/>
                </a:rPr>
                <a:t>Quality Management</a:t>
              </a:r>
            </a:p>
          </p:txBody>
        </p:sp>
        <p:sp>
          <p:nvSpPr>
            <p:cNvPr id="27" name="TextBox 25">
              <a:extLst>
                <a:ext uri="{FF2B5EF4-FFF2-40B4-BE49-F238E27FC236}">
                  <a16:creationId xmlns:a16="http://schemas.microsoft.com/office/drawing/2014/main" id="{E9552C61-B4A1-4657-4C77-828CD924C5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4568" y="4346195"/>
              <a:ext cx="1685328" cy="6594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en-US" altLang="en-US" sz="1650">
                  <a:solidFill>
                    <a:prstClr val="black"/>
                  </a:solidFill>
                  <a:latin typeface="+mn-lt"/>
                  <a:ea typeface="Cambria" panose="02040503050406030204" pitchFamily="18" charset="0"/>
                </a:rPr>
                <a:t>Outcome</a:t>
              </a:r>
            </a:p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en-US" altLang="en-US" sz="1650">
                  <a:solidFill>
                    <a:prstClr val="black"/>
                  </a:solidFill>
                  <a:latin typeface="+mn-lt"/>
                  <a:ea typeface="Cambria" panose="02040503050406030204" pitchFamily="18" charset="0"/>
                </a:rPr>
                <a:t> </a:t>
              </a:r>
            </a:p>
          </p:txBody>
        </p:sp>
        <p:sp>
          <p:nvSpPr>
            <p:cNvPr id="28" name="TextBox 26">
              <a:extLst>
                <a:ext uri="{FF2B5EF4-FFF2-40B4-BE49-F238E27FC236}">
                  <a16:creationId xmlns:a16="http://schemas.microsoft.com/office/drawing/2014/main" id="{7078422B-F185-854C-D38A-5C4AF93EDF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4397" y="1756521"/>
              <a:ext cx="1709841" cy="6594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en-US" altLang="en-US" sz="1650" dirty="0">
                  <a:solidFill>
                    <a:prstClr val="black"/>
                  </a:solidFill>
                  <a:latin typeface="+mn-lt"/>
                  <a:ea typeface="Cambria" panose="02040503050406030204" pitchFamily="18" charset="0"/>
                </a:rPr>
                <a:t>Patient Rights</a:t>
              </a:r>
            </a:p>
            <a:p>
              <a:pPr algn="ctr" defTabSz="685800">
                <a:spcBef>
                  <a:spcPct val="0"/>
                </a:spcBef>
                <a:buNone/>
                <a:defRPr/>
              </a:pPr>
              <a:endParaRPr lang="en-US" altLang="en-US" sz="1650" dirty="0">
                <a:solidFill>
                  <a:prstClr val="black"/>
                </a:solidFill>
                <a:latin typeface="+mn-lt"/>
                <a:ea typeface="Cambria" panose="02040503050406030204" pitchFamily="18" charset="0"/>
              </a:endParaRP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BE3E82DE-47D1-6412-850A-773D92F26838}"/>
                </a:ext>
              </a:extLst>
            </p:cNvPr>
            <p:cNvSpPr/>
            <p:nvPr/>
          </p:nvSpPr>
          <p:spPr>
            <a:xfrm>
              <a:off x="381000" y="2467321"/>
              <a:ext cx="1709870" cy="1499871"/>
            </a:xfrm>
            <a:prstGeom prst="round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1650"/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B3E81D84-5A7F-8BE6-FB44-B2DADD5A63BF}"/>
                </a:ext>
              </a:extLst>
            </p:cNvPr>
            <p:cNvSpPr/>
            <p:nvPr/>
          </p:nvSpPr>
          <p:spPr>
            <a:xfrm>
              <a:off x="2683052" y="2457798"/>
              <a:ext cx="1709870" cy="1482413"/>
            </a:xfrm>
            <a:prstGeom prst="round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3214362"/>
                <a:satOff val="-4823"/>
                <a:lumOff val="-78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1650"/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51E79440-657C-43B4-197A-301D231C6D99}"/>
                </a:ext>
              </a:extLst>
            </p:cNvPr>
            <p:cNvSpPr/>
            <p:nvPr/>
          </p:nvSpPr>
          <p:spPr>
            <a:xfrm>
              <a:off x="4843807" y="2475256"/>
              <a:ext cx="1709869" cy="1509395"/>
            </a:xfrm>
            <a:prstGeom prst="round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1607181"/>
                <a:satOff val="-2411"/>
                <a:lumOff val="-39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650" dirty="0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81CA2D33-5ADB-1C93-3656-DE653F85E60F}"/>
                </a:ext>
              </a:extLst>
            </p:cNvPr>
            <p:cNvSpPr/>
            <p:nvPr/>
          </p:nvSpPr>
          <p:spPr>
            <a:xfrm>
              <a:off x="2598909" y="5271991"/>
              <a:ext cx="1794013" cy="1732749"/>
            </a:xfrm>
            <a:prstGeom prst="round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8035904"/>
                <a:satOff val="-12057"/>
                <a:lumOff val="-196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1650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77D95131-6878-8141-C888-1BC370B7F8DE}"/>
                </a:ext>
              </a:extLst>
            </p:cNvPr>
            <p:cNvSpPr/>
            <p:nvPr/>
          </p:nvSpPr>
          <p:spPr>
            <a:xfrm>
              <a:off x="4846128" y="5299323"/>
              <a:ext cx="1709869" cy="1732748"/>
            </a:xfrm>
            <a:prstGeom prst="round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9643085"/>
                <a:satOff val="-14469"/>
                <a:lumOff val="-235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1650"/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E0CBAC6C-F600-C7B7-840A-9915735FF478}"/>
                </a:ext>
              </a:extLst>
            </p:cNvPr>
            <p:cNvSpPr/>
            <p:nvPr/>
          </p:nvSpPr>
          <p:spPr>
            <a:xfrm>
              <a:off x="6875263" y="5477386"/>
              <a:ext cx="1714632" cy="1488761"/>
            </a:xfrm>
            <a:prstGeom prst="round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11250266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1650"/>
            </a:p>
          </p:txBody>
        </p:sp>
        <p:sp>
          <p:nvSpPr>
            <p:cNvPr id="37" name="TextBox 19">
              <a:extLst>
                <a:ext uri="{FF2B5EF4-FFF2-40B4-BE49-F238E27FC236}">
                  <a16:creationId xmlns:a16="http://schemas.microsoft.com/office/drawing/2014/main" id="{A84E89B1-90E9-9C58-9DA2-F4EB31ABF6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" y="1765836"/>
              <a:ext cx="1709842" cy="3804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en-US" altLang="en-US" sz="1650" dirty="0">
                  <a:solidFill>
                    <a:prstClr val="black"/>
                  </a:solidFill>
                  <a:latin typeface="+mn-lt"/>
                  <a:ea typeface="Cambria" panose="02040503050406030204" pitchFamily="18" charset="0"/>
                </a:rPr>
                <a:t>Service Provision </a:t>
              </a:r>
            </a:p>
          </p:txBody>
        </p:sp>
        <p:sp>
          <p:nvSpPr>
            <p:cNvPr id="38" name="TextBox 20">
              <a:extLst>
                <a:ext uri="{FF2B5EF4-FFF2-40B4-BE49-F238E27FC236}">
                  <a16:creationId xmlns:a16="http://schemas.microsoft.com/office/drawing/2014/main" id="{A597572D-146D-8AC3-5496-EC3C82C0D9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3358" y="1751879"/>
              <a:ext cx="1709842" cy="6594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en-US" altLang="en-US" sz="1650">
                  <a:solidFill>
                    <a:prstClr val="black"/>
                  </a:solidFill>
                  <a:latin typeface="+mn-lt"/>
                  <a:ea typeface="Cambria" panose="02040503050406030204" pitchFamily="18" charset="0"/>
                </a:rPr>
                <a:t>Inputs</a:t>
              </a:r>
            </a:p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en-US" altLang="en-US" sz="1650">
                  <a:solidFill>
                    <a:prstClr val="black"/>
                  </a:solidFill>
                  <a:latin typeface="+mn-lt"/>
                  <a:ea typeface="Cambria" panose="02040503050406030204" pitchFamily="18" charset="0"/>
                </a:rPr>
                <a:t>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3F6D846-300B-7B66-62C3-90C20AB02C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8737" y="4341553"/>
              <a:ext cx="1709842" cy="3804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en-US" altLang="en-US" sz="1650">
                  <a:solidFill>
                    <a:prstClr val="black"/>
                  </a:solidFill>
                  <a:latin typeface="+mn-lt"/>
                  <a:ea typeface="Cambria" panose="02040503050406030204" pitchFamily="18" charset="0"/>
                </a:rPr>
                <a:t>Infection Control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5269538-23C9-1333-648C-A64F7F575F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3358" y="4341553"/>
              <a:ext cx="1709842" cy="6594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en-US" altLang="en-US" sz="1650">
                  <a:solidFill>
                    <a:prstClr val="black"/>
                  </a:solidFill>
                  <a:latin typeface="+mn-lt"/>
                  <a:ea typeface="Cambria" panose="02040503050406030204" pitchFamily="18" charset="0"/>
                </a:rPr>
                <a:t>Quality Management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E80088A-E891-010A-AE05-9F7FF65277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4568" y="4341553"/>
              <a:ext cx="1685328" cy="6594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en-US" altLang="en-US" sz="1650">
                  <a:solidFill>
                    <a:prstClr val="black"/>
                  </a:solidFill>
                  <a:latin typeface="+mn-lt"/>
                  <a:ea typeface="Cambria" panose="02040503050406030204" pitchFamily="18" charset="0"/>
                </a:rPr>
                <a:t>Outcome</a:t>
              </a:r>
            </a:p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en-US" altLang="en-US" sz="1650">
                  <a:solidFill>
                    <a:prstClr val="black"/>
                  </a:solidFill>
                  <a:latin typeface="+mn-lt"/>
                  <a:ea typeface="Cambria" panose="02040503050406030204" pitchFamily="18" charset="0"/>
                </a:rPr>
                <a:t>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B0394D5-5168-D865-BA16-4E5F3F6DB1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4397" y="1751880"/>
              <a:ext cx="1709841" cy="6594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en-US" altLang="en-US" sz="1650" dirty="0">
                  <a:solidFill>
                    <a:prstClr val="black"/>
                  </a:solidFill>
                  <a:latin typeface="+mn-lt"/>
                  <a:ea typeface="Cambria" panose="02040503050406030204" pitchFamily="18" charset="0"/>
                </a:rPr>
                <a:t>Patient Rights</a:t>
              </a:r>
            </a:p>
            <a:p>
              <a:pPr algn="ctr" defTabSz="685800">
                <a:spcBef>
                  <a:spcPct val="0"/>
                </a:spcBef>
                <a:buNone/>
                <a:defRPr/>
              </a:pPr>
              <a:endParaRPr lang="en-US" altLang="en-US" sz="1650" dirty="0">
                <a:solidFill>
                  <a:prstClr val="black"/>
                </a:solidFill>
                <a:latin typeface="+mn-lt"/>
                <a:ea typeface="Cambria" panose="02040503050406030204" pitchFamily="18" charset="0"/>
              </a:endParaRPr>
            </a:p>
          </p:txBody>
        </p:sp>
        <p:sp>
          <p:nvSpPr>
            <p:cNvPr id="44" name="TextBox 22">
              <a:extLst>
                <a:ext uri="{FF2B5EF4-FFF2-40B4-BE49-F238E27FC236}">
                  <a16:creationId xmlns:a16="http://schemas.microsoft.com/office/drawing/2014/main" id="{D8071537-C48E-1F93-8C7F-19FA1D6886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267" y="4209363"/>
              <a:ext cx="1685328" cy="7101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en-US" altLang="en-US" sz="1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E. Clinical </a:t>
              </a:r>
            </a:p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en-US" altLang="en-US" sz="1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Services </a:t>
              </a:r>
            </a:p>
          </p:txBody>
        </p:sp>
        <p:sp>
          <p:nvSpPr>
            <p:cNvPr id="45" name="TextBox 19">
              <a:extLst>
                <a:ext uri="{FF2B5EF4-FFF2-40B4-BE49-F238E27FC236}">
                  <a16:creationId xmlns:a16="http://schemas.microsoft.com/office/drawing/2014/main" id="{F269F773-8E49-B373-275F-C60640D3EE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1" y="1659181"/>
              <a:ext cx="1709841" cy="7101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en-US" altLang="en-US" sz="1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A. Service Provision </a:t>
              </a:r>
            </a:p>
          </p:txBody>
        </p:sp>
        <p:sp>
          <p:nvSpPr>
            <p:cNvPr id="46" name="TextBox 20">
              <a:extLst>
                <a:ext uri="{FF2B5EF4-FFF2-40B4-BE49-F238E27FC236}">
                  <a16:creationId xmlns:a16="http://schemas.microsoft.com/office/drawing/2014/main" id="{20381D2C-7F35-C585-6AFD-33EE70786D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3358" y="1644545"/>
              <a:ext cx="1709842" cy="7101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en-US" altLang="en-US" sz="1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C. Inputs</a:t>
              </a:r>
            </a:p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en-US" altLang="en-US" sz="1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  <p:sp>
          <p:nvSpPr>
            <p:cNvPr id="47" name="TextBox 21">
              <a:extLst>
                <a:ext uri="{FF2B5EF4-FFF2-40B4-BE49-F238E27FC236}">
                  <a16:creationId xmlns:a16="http://schemas.microsoft.com/office/drawing/2014/main" id="{5CBEA100-34E0-EA93-DD1E-BDE9E3FFB0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5263" y="1668214"/>
              <a:ext cx="1706033" cy="7101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en-US" altLang="en-US" sz="1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D. Support Services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C1DB902-C043-B9E5-6DA6-BA29ABED0F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781" y="4240625"/>
              <a:ext cx="1857070" cy="7101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en-US" altLang="en-US" sz="1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F. Infection Control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8694282-21B5-0464-031E-F171B3FAB3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3358" y="4346195"/>
              <a:ext cx="1709842" cy="7101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en-US" altLang="en-US" sz="1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G. Quality Management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D25B194-FEC9-2923-7BD4-6960040418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4568" y="4346195"/>
              <a:ext cx="1685328" cy="7101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en-US" altLang="en-US" sz="1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H. Outcome</a:t>
              </a:r>
            </a:p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en-US" altLang="en-US" sz="1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9FCDEFD-598A-41B3-1860-6DBE69F0FD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1174" y="1659181"/>
              <a:ext cx="1919994" cy="7101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685800">
                <a:spcBef>
                  <a:spcPct val="0"/>
                </a:spcBef>
                <a:buNone/>
                <a:defRPr/>
              </a:pPr>
              <a:r>
                <a:rPr lang="en-US" altLang="en-US" sz="1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B. Patient Rights</a:t>
              </a:r>
            </a:p>
          </p:txBody>
        </p:sp>
      </p:grpSp>
      <p:pic>
        <p:nvPicPr>
          <p:cNvPr id="5" name="Picture 4" descr="A person holding a mop and another person sitting on a bench&#10;&#10;Description automatically generated with medium confidence">
            <a:extLst>
              <a:ext uri="{FF2B5EF4-FFF2-40B4-BE49-F238E27FC236}">
                <a16:creationId xmlns:a16="http://schemas.microsoft.com/office/drawing/2014/main" id="{619AD861-D263-EA1B-1834-60EABBD8942F}"/>
              </a:ext>
            </a:extLst>
          </p:cNvPr>
          <p:cNvPicPr preferRelativeResize="0"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106" y="1875540"/>
            <a:ext cx="2188631" cy="19020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A doctor checking a patient's blood pressure&#10;&#10;Description automatically generated with medium confidence">
            <a:extLst>
              <a:ext uri="{FF2B5EF4-FFF2-40B4-BE49-F238E27FC236}">
                <a16:creationId xmlns:a16="http://schemas.microsoft.com/office/drawing/2014/main" id="{F5B98A54-A5AA-F1EA-B545-D40FA9BE3104}"/>
              </a:ext>
            </a:extLst>
          </p:cNvPr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00" y="4710870"/>
            <a:ext cx="1676700" cy="13851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0539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p33"/>
          <p:cNvSpPr txBox="1"/>
          <p:nvPr/>
        </p:nvSpPr>
        <p:spPr>
          <a:xfrm>
            <a:off x="2667302" y="2352569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600"/>
              </a:spcAft>
            </a:pPr>
            <a:endParaRPr sz="1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Roboto"/>
              <a:sym typeface="Roboto"/>
            </a:endParaRPr>
          </a:p>
        </p:txBody>
      </p:sp>
      <p:sp>
        <p:nvSpPr>
          <p:cNvPr id="2153" name="Google Shape;2153;p33"/>
          <p:cNvSpPr txBox="1"/>
          <p:nvPr/>
        </p:nvSpPr>
        <p:spPr>
          <a:xfrm>
            <a:off x="2391902" y="3224261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</a:pPr>
            <a:endParaRPr sz="1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Roboto"/>
              <a:sym typeface="Roboto"/>
            </a:endParaRPr>
          </a:p>
        </p:txBody>
      </p:sp>
      <p:sp>
        <p:nvSpPr>
          <p:cNvPr id="2154" name="Google Shape;2154;p33"/>
          <p:cNvSpPr txBox="1"/>
          <p:nvPr/>
        </p:nvSpPr>
        <p:spPr>
          <a:xfrm>
            <a:off x="2391902" y="3999509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</a:pPr>
            <a:endParaRPr sz="1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Roboto"/>
              <a:sym typeface="Roboto"/>
            </a:endParaRPr>
          </a:p>
        </p:txBody>
      </p:sp>
      <p:sp>
        <p:nvSpPr>
          <p:cNvPr id="2156" name="Google Shape;2156;p33"/>
          <p:cNvSpPr txBox="1"/>
          <p:nvPr/>
        </p:nvSpPr>
        <p:spPr>
          <a:xfrm>
            <a:off x="7733300" y="2008106"/>
            <a:ext cx="2013683" cy="103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</a:pPr>
            <a:endParaRPr sz="1200" b="1" dirty="0">
              <a:latin typeface="Cambria" panose="02040503050406030204" pitchFamily="18" charset="0"/>
              <a:ea typeface="Cambria" panose="02040503050406030204" pitchFamily="18" charset="0"/>
              <a:cs typeface="Roboto"/>
              <a:sym typeface="Roboto"/>
            </a:endParaRPr>
          </a:p>
        </p:txBody>
      </p:sp>
      <p:sp>
        <p:nvSpPr>
          <p:cNvPr id="2157" name="Google Shape;2157;p33"/>
          <p:cNvSpPr txBox="1"/>
          <p:nvPr/>
        </p:nvSpPr>
        <p:spPr>
          <a:xfrm>
            <a:off x="7944512" y="3027959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</a:pPr>
            <a:endParaRPr sz="1200" b="1" dirty="0">
              <a:latin typeface="Cambria" panose="02040503050406030204" pitchFamily="18" charset="0"/>
              <a:ea typeface="Cambria" panose="02040503050406030204" pitchFamily="18" charset="0"/>
              <a:cs typeface="Roboto"/>
              <a:sym typeface="Roboto"/>
            </a:endParaRPr>
          </a:p>
        </p:txBody>
      </p:sp>
      <p:sp>
        <p:nvSpPr>
          <p:cNvPr id="2158" name="Google Shape;2158;p33"/>
          <p:cNvSpPr txBox="1"/>
          <p:nvPr/>
        </p:nvSpPr>
        <p:spPr>
          <a:xfrm>
            <a:off x="8009398" y="3999509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</a:pPr>
            <a:endParaRPr sz="1200" b="1" dirty="0">
              <a:latin typeface="Cambria" panose="02040503050406030204" pitchFamily="18" charset="0"/>
              <a:ea typeface="Cambria" panose="02040503050406030204" pitchFamily="18" charset="0"/>
              <a:cs typeface="Roboto"/>
              <a:sym typeface="Roboto"/>
            </a:endParaRPr>
          </a:p>
        </p:txBody>
      </p:sp>
      <p:sp>
        <p:nvSpPr>
          <p:cNvPr id="140" name="Title 1"/>
          <p:cNvSpPr>
            <a:spLocks noGrp="1"/>
          </p:cNvSpPr>
          <p:nvPr>
            <p:ph type="title"/>
          </p:nvPr>
        </p:nvSpPr>
        <p:spPr>
          <a:xfrm>
            <a:off x="2425857" y="158862"/>
            <a:ext cx="7590298" cy="765376"/>
          </a:xfrm>
          <a:solidFill>
            <a:schemeClr val="accent4"/>
          </a:solidFill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AAM-SHCs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5B2AD7A-33F6-DAE1-EBF4-C90B7F307738}"/>
              </a:ext>
            </a:extLst>
          </p:cNvPr>
          <p:cNvGraphicFramePr/>
          <p:nvPr/>
        </p:nvGraphicFramePr>
        <p:xfrm>
          <a:off x="2134132" y="1239102"/>
          <a:ext cx="8076669" cy="5314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8513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02BD9-EAC6-CED2-49C6-A75DB1D45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841" y="150811"/>
            <a:ext cx="7886700" cy="103505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IN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D1: The facility has established program for maintenance and upkeep of the facility</a:t>
            </a:r>
            <a:endParaRPr lang="en-IN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B9012-B6CA-2DB3-438D-A13493234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1459" y="1648507"/>
            <a:ext cx="3868340" cy="5238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/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D1.1 Infrastructure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A62639-09A3-D0DC-1E79-80DC96EC89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Building colour and Branding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Clean premises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Periodic Maintenance of amenities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Removal of junk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Corrective &amp; preventive maintenance of  Equip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Calibration check of measuring equipment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4B3159-FF6E-F099-88D6-331F322768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2652" y="1690689"/>
            <a:ext cx="4034349" cy="5238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/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D1.2 Sanitation and Hygiene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8D1E96-A71B-1F57-D101-5AAECC3732F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Clean &amp; hygienic work environment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Availability of cleaning material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Use of 2 bucket system and disinfection process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Process of safe disposal of general waste</a:t>
            </a:r>
          </a:p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Availability of adequate linen </a:t>
            </a:r>
          </a:p>
        </p:txBody>
      </p:sp>
    </p:spTree>
    <p:extLst>
      <p:ext uri="{BB962C8B-B14F-4D97-AF65-F5344CB8AC3E}">
        <p14:creationId xmlns:p14="http://schemas.microsoft.com/office/powerpoint/2010/main" val="2810465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Objectives</a:t>
            </a:r>
            <a:r>
              <a:rPr lang="en-IN" dirty="0"/>
              <a:t> </a:t>
            </a:r>
            <a:r>
              <a:rPr lang="en-GB" dirty="0"/>
              <a:t>of the session</a:t>
            </a:r>
            <a:endParaRPr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2D1704-663C-7B5B-EB5A-4FBB03595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Enhance the understanding and capacity of health staff in ensuring effective maintenance of biomedical equipment and health facility infrastructure 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hi-I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स्वास्थ्य कर्मियों की समझ और क्षमता को बढ़ाना ताकि वे जैव-चिकित्सीय उपकरणों तथा स्वास्थ्य सुविधा अवसंरचना के प्रभावी रखरखाव को सुनिश्चित कर सकें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indent="0" algn="just">
              <a:buNone/>
            </a:pPr>
            <a:endParaRPr lang="hi-IN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Promoting uninterrupted service delivery, patient safety, and compliance with quality assurance standards. 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hi-I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निरंतर सेवा प्रदाय, रोगी सुरक्षा, तथा गुणवत्ता आश्वासन मानकों के अनुपालन को प्रोत्साहित करना।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indent="0" algn="just">
              <a:buNone/>
            </a:pPr>
            <a:endParaRPr lang="en-I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en-I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BBAE4-457D-652B-475E-579C3FCAE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What is maintenance?</a:t>
            </a:r>
            <a:endParaRPr lang="en-IN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FC7B5-B176-5330-94E8-8DA592A0A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Maintenance in general means taking care of something so that it continues to work properly and lasts longer. 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hi-IN" sz="2400" i="1" dirty="0">
                <a:solidFill>
                  <a:srgbClr val="FF0000"/>
                </a:solidFill>
              </a:rPr>
              <a:t>रखरखाव (</a:t>
            </a:r>
            <a:r>
              <a:rPr lang="en-IN" sz="2400" i="1" dirty="0">
                <a:solidFill>
                  <a:srgbClr val="FF0000"/>
                </a:solidFill>
              </a:rPr>
              <a:t>Maintenance) </a:t>
            </a:r>
            <a:r>
              <a:rPr lang="hi-IN" sz="2400" i="1" dirty="0">
                <a:solidFill>
                  <a:srgbClr val="FF0000"/>
                </a:solidFill>
              </a:rPr>
              <a:t>का सामान्य अर्थ है</a:t>
            </a:r>
            <a:r>
              <a:rPr lang="en-US" sz="2400" i="1" dirty="0">
                <a:solidFill>
                  <a:srgbClr val="FF0000"/>
                </a:solidFill>
              </a:rPr>
              <a:t>,</a:t>
            </a:r>
            <a:r>
              <a:rPr lang="hi-IN" sz="2400" i="1" dirty="0">
                <a:solidFill>
                  <a:srgbClr val="FF0000"/>
                </a:solidFill>
              </a:rPr>
              <a:t>  किसी वस्तु या उपकरण की देखभाल करना ताकि वह सही तरीके से कार्य करता रहे और अधिक समय तक टिकाऊ बना रहे</a:t>
            </a:r>
            <a:r>
              <a:rPr lang="en-US" sz="2400" i="1" dirty="0">
                <a:solidFill>
                  <a:srgbClr val="FF0000"/>
                </a:solidFill>
              </a:rPr>
              <a:t>)</a:t>
            </a:r>
            <a:endParaRPr lang="en-US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It involves regular checking, cleaning, repairing, and replacing parts when needed to prevent breakdowns or failures. 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hi-IN" sz="2400" i="1" dirty="0">
                <a:solidFill>
                  <a:srgbClr val="FF0000"/>
                </a:solidFill>
              </a:rPr>
              <a:t>इसमें नियमित रूप से जांच, सफाई, मरम्मत तथा आवश्यकता पड़ने पर पुर्जों का प्रतिस्थापन शामिल होता है, जिससे खराबी या रुकावटों को रोका जा सके।</a:t>
            </a:r>
            <a:r>
              <a:rPr lang="en-US" sz="2400" i="1" dirty="0">
                <a:solidFill>
                  <a:srgbClr val="FF0000"/>
                </a:solidFill>
              </a:rPr>
              <a:t>)</a:t>
            </a:r>
            <a:endParaRPr lang="en-US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Maintenance = prevention + care + timely action 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hi-IN" sz="2400" i="1" dirty="0">
                <a:solidFill>
                  <a:srgbClr val="FF0000"/>
                </a:solidFill>
              </a:rPr>
              <a:t>रखरखाव = रोकथाम + देखभाल + समय पर कार्रवाई</a:t>
            </a:r>
            <a:r>
              <a:rPr lang="en-US" sz="2400" i="1" dirty="0">
                <a:solidFill>
                  <a:srgbClr val="FF0000"/>
                </a:solidFill>
              </a:rPr>
              <a:t>)</a:t>
            </a:r>
            <a:endParaRPr lang="en-IN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202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3B71C-D980-2413-EADD-62FE82332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C1DD9-C526-E4E1-473F-F7783F596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200" b="1" dirty="0">
                <a:latin typeface="Cambria" panose="02040503050406030204" pitchFamily="18" charset="0"/>
                <a:ea typeface="Cambria" panose="02040503050406030204" pitchFamily="18" charset="0"/>
              </a:rPr>
              <a:t>Levels of equipment maintenance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8D7E7-12F4-24C7-48FF-B0C9F2BA0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By operator (day-to-day maintenance), </a:t>
            </a:r>
            <a:r>
              <a:rPr lang="hi-IN" sz="2400" i="1" dirty="0">
                <a:solidFill>
                  <a:srgbClr val="FF0000"/>
                </a:solidFill>
              </a:rPr>
              <a:t>संचालक द्वारा (दैनिक रखरखाव)</a:t>
            </a:r>
            <a:endParaRPr lang="en-US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By in-house biomedical engineer , </a:t>
            </a:r>
            <a:r>
              <a:rPr lang="hi-IN" sz="2400" i="1" dirty="0">
                <a:solidFill>
                  <a:srgbClr val="FF0000"/>
                </a:solidFill>
              </a:rPr>
              <a:t>संस्थान के भीतर के जैव-चिकित्सीय अभियंता द्वारा</a:t>
            </a:r>
            <a:endParaRPr lang="en-US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By </a:t>
            </a:r>
            <a:r>
              <a:rPr lang="en-IN" sz="2400" dirty="0">
                <a:latin typeface="Cambria" panose="02040503050406030204" pitchFamily="18" charset="0"/>
                <a:ea typeface="Cambria" panose="02040503050406030204" pitchFamily="18" charset="0"/>
              </a:rPr>
              <a:t>Original Equipment Manufacturers (OEMs)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trained service engineer or trained BME, </a:t>
            </a:r>
            <a:r>
              <a:rPr lang="hi-IN" sz="2400" i="1" dirty="0">
                <a:solidFill>
                  <a:srgbClr val="FF0000"/>
                </a:solidFill>
              </a:rPr>
              <a:t>मूल उपकरण निर्माता (</a:t>
            </a:r>
            <a:r>
              <a:rPr lang="en-IN" sz="2400" i="1" dirty="0">
                <a:solidFill>
                  <a:srgbClr val="FF0000"/>
                </a:solidFill>
              </a:rPr>
              <a:t>OEM) </a:t>
            </a:r>
            <a:r>
              <a:rPr lang="hi-IN" sz="2400" i="1" dirty="0">
                <a:solidFill>
                  <a:srgbClr val="FF0000"/>
                </a:solidFill>
              </a:rPr>
              <a:t>के प्रशिक्षित सेवा अभियंता या प्रशिक्षित जैव-चिकित्सीय अभियंता (</a:t>
            </a:r>
            <a:r>
              <a:rPr lang="en-IN" sz="2400" i="1" dirty="0">
                <a:solidFill>
                  <a:srgbClr val="FF0000"/>
                </a:solidFill>
              </a:rPr>
              <a:t>BME) </a:t>
            </a:r>
            <a:r>
              <a:rPr lang="hi-IN" sz="2400" i="1" dirty="0">
                <a:solidFill>
                  <a:srgbClr val="FF0000"/>
                </a:solidFill>
              </a:rPr>
              <a:t>द्वारा</a:t>
            </a:r>
            <a:endParaRPr lang="en-IN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743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CC8B5-24E8-61F3-9F06-3F25DFF69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6ECF-66B1-3773-755E-A3D4218B4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6819"/>
            <a:ext cx="10972800" cy="787246"/>
          </a:xfrm>
        </p:spPr>
        <p:txBody>
          <a:bodyPr>
            <a:noAutofit/>
          </a:bodyPr>
          <a:lstStyle/>
          <a:p>
            <a:r>
              <a:rPr lang="en-IN" sz="3200" b="1" dirty="0">
                <a:latin typeface="Cambria" panose="02040503050406030204" pitchFamily="18" charset="0"/>
                <a:ea typeface="Cambria" panose="02040503050406030204" pitchFamily="18" charset="0"/>
              </a:rPr>
              <a:t>Type of equipment maintenance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1CA4D-7D0E-6655-3EBE-49F4952F6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290" y="934065"/>
            <a:ext cx="11189110" cy="519209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IN" sz="2400" b="1" dirty="0">
                <a:latin typeface="Cambria" panose="02040503050406030204" pitchFamily="18" charset="0"/>
                <a:ea typeface="Cambria" panose="02040503050406030204" pitchFamily="18" charset="0"/>
              </a:rPr>
              <a:t>Preventive or scheduled maintenance </a:t>
            </a:r>
            <a:r>
              <a:rPr lang="en-IN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hi-I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निवारक या निर्धारित रखरखाव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IN" sz="24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I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This is the maintenance carried out at Predetermined intervals or according to the manufacturer’s recommendation to reduce the probability of equipment failure. 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hi-I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यह वह रखरखाव है जो पूर्व-निर्धारित अंतरालों पर या निर्माता की अनुशंसा के अनुसार किया जाता है, ताकि उपकरण की खराबी की संभावना को कम किया जा सके।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indent="0" algn="just">
              <a:buNone/>
            </a:pPr>
            <a:endParaRPr lang="en-US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The major advantage of the preventive maintenance is reduction in equipment downtime, ensures safety of equipment, extended useful life of equipment, availability during emergency 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hi-I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निवारक रखरखाव का प्रमुख लाभ यह है कि इससे उपकरण के निष्क्रिय समय (</a:t>
            </a:r>
            <a:r>
              <a:rPr lang="en-I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downtime) </a:t>
            </a:r>
            <a:r>
              <a:rPr lang="hi-I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में कमी आती है, उपकरण की सुरक्षा सुनिश्चित होती है, उपकरण का उपयोगी जीवन बढ़ता है, तथा आपात स्थिति के दौरान उपकरण उपलब्ध रहता है।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IN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522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37D7C-24C6-B0CA-1E90-B70234B05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01A9F-FFA2-35D8-731B-2445ECAEC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87" y="304800"/>
            <a:ext cx="11857703" cy="61254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N" sz="2400" b="1" dirty="0">
                <a:latin typeface="Cambria" panose="02040503050406030204" pitchFamily="18" charset="0"/>
                <a:ea typeface="Cambria" panose="02040503050406030204" pitchFamily="18" charset="0"/>
              </a:rPr>
              <a:t>Breakdown or Corrective Maintenance </a:t>
            </a:r>
            <a:r>
              <a:rPr lang="en-IN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hi-IN" sz="2400" i="1" dirty="0">
                <a:solidFill>
                  <a:srgbClr val="FF0000"/>
                </a:solidFill>
              </a:rPr>
              <a:t>खराबी या सुधारात्मक रखरखाव</a:t>
            </a:r>
            <a:r>
              <a:rPr lang="en-US" sz="2400" i="1" dirty="0">
                <a:solidFill>
                  <a:srgbClr val="FF0000"/>
                </a:solidFill>
              </a:rPr>
              <a:t>)</a:t>
            </a:r>
          </a:p>
          <a:p>
            <a:pPr marL="0" indent="0" algn="just">
              <a:buNone/>
            </a:pPr>
            <a:endParaRPr lang="en-IN" sz="24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This is the maintenance carried out after fault recognition and is intended to put equipment into a state in which it can perform a required function.  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hi-IN" sz="2400" i="1" dirty="0">
                <a:solidFill>
                  <a:srgbClr val="FF0000"/>
                </a:solidFill>
              </a:rPr>
              <a:t>यह वह रखरखाव है जो किसी खराबी की पहचान के बाद किया जाता है, और इसका उद्देश्य उपकरण को ऐसी स्थिति में लाना होता है जिसमें वह आवश्यक कार्य कर सके।</a:t>
            </a:r>
            <a:r>
              <a:rPr lang="en-US" sz="2400" i="1" dirty="0">
                <a:solidFill>
                  <a:srgbClr val="FF0000"/>
                </a:solidFill>
              </a:rPr>
              <a:t>)</a:t>
            </a:r>
          </a:p>
          <a:p>
            <a:pPr marL="0" indent="0" algn="just">
              <a:buNone/>
            </a:pPr>
            <a:endParaRPr lang="en-US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Analyze the reason for the breakdown/shut down and ensure early rectification. 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hi-IN" sz="2400" i="1" dirty="0">
                <a:solidFill>
                  <a:srgbClr val="FF0000"/>
                </a:solidFill>
              </a:rPr>
              <a:t>खराबी या बंद होने के कारण का विश्लेषण करें और शीघ्र सुधार सुनिश्चित करें।</a:t>
            </a:r>
            <a:r>
              <a:rPr lang="en-US" sz="2400" i="1" dirty="0">
                <a:solidFill>
                  <a:srgbClr val="FF0000"/>
                </a:solidFill>
              </a:rPr>
              <a:t>)</a:t>
            </a:r>
            <a:endParaRPr lang="en-US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The user should record details of the breakdown/defect/fault and attach label to the faulty equipment so that it is not used by other staff. 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hi-IN" sz="2400" i="1" dirty="0">
                <a:solidFill>
                  <a:srgbClr val="FF0000"/>
                </a:solidFill>
              </a:rPr>
              <a:t>उपयोगकर्ता को खराबी/दोष/त्रुटि का विवरण दर्ज करना चाहिए और खराब उपकरण पर एक लेबल लगाना चाहिए ताकि अन्य कर्मचारी उसका उपयोग न करें।</a:t>
            </a:r>
            <a:r>
              <a:rPr lang="en-US" sz="2400" i="1" dirty="0">
                <a:solidFill>
                  <a:srgbClr val="FF0000"/>
                </a:solidFill>
              </a:rPr>
              <a:t>)</a:t>
            </a:r>
            <a:endParaRPr lang="en-IN" sz="24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008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3514</TotalTime>
  <Words>1058</Words>
  <Application>Microsoft Office PowerPoint</Application>
  <PresentationFormat>Widescreen</PresentationFormat>
  <Paragraphs>137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Aptos</vt:lpstr>
      <vt:lpstr>Arial</vt:lpstr>
      <vt:lpstr>Calibri</vt:lpstr>
      <vt:lpstr>Cambria</vt:lpstr>
      <vt:lpstr>Office Theme</vt:lpstr>
      <vt:lpstr>Equipment maintenance and maintenance of health facility</vt:lpstr>
      <vt:lpstr>PowerPoint Presentation</vt:lpstr>
      <vt:lpstr>AAM-SHCs</vt:lpstr>
      <vt:lpstr>D1: The facility has established program for maintenance and upkeep of the facility</vt:lpstr>
      <vt:lpstr>Objectives of the session</vt:lpstr>
      <vt:lpstr>What is maintenance?</vt:lpstr>
      <vt:lpstr>Levels of equipment maintenance</vt:lpstr>
      <vt:lpstr>Type of equipment maintenance</vt:lpstr>
      <vt:lpstr>PowerPoint Presentation</vt:lpstr>
      <vt:lpstr>Equipment at AAM SHC</vt:lpstr>
      <vt:lpstr>List of equipment at AAM SHC require testing/calibration आयुष्मान आरोग्य मंदिर (उप स्वास्थ्य केंद्र) में परीक्षण/कैलिब्रेशन की आवश्यकता वाले उपकरणों की सूची)</vt:lpstr>
      <vt:lpstr>Preventive Maintenance and Calibration Frequency for Biomedical Equipment</vt:lpstr>
      <vt:lpstr>PowerPoint Presentation</vt:lpstr>
      <vt:lpstr>PowerPoint Presentation</vt:lpstr>
      <vt:lpstr>PowerPoint Presentation</vt:lpstr>
      <vt:lpstr>Maintenance of Health Facility (स्वास्थ्य सुविधा का रखरखाव)</vt:lpstr>
      <vt:lpstr>Standard D1: Implementation Points </vt:lpstr>
      <vt:lpstr>PowerPoint Presentation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ravikar singh</dc:creator>
  <cp:keywords/>
  <dc:description>generated using python-pptx</dc:description>
  <cp:lastModifiedBy>Anand Yadav</cp:lastModifiedBy>
  <cp:revision>56</cp:revision>
  <cp:lastPrinted>2025-10-23T05:00:40Z</cp:lastPrinted>
  <dcterms:created xsi:type="dcterms:W3CDTF">2013-01-27T09:14:16Z</dcterms:created>
  <dcterms:modified xsi:type="dcterms:W3CDTF">2025-10-23T08:10:53Z</dcterms:modified>
  <cp:category/>
</cp:coreProperties>
</file>